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60" r:id="rId3"/>
    <p:sldId id="258" r:id="rId4"/>
    <p:sldId id="261" r:id="rId5"/>
    <p:sldId id="262" r:id="rId6"/>
    <p:sldId id="257" r:id="rId7"/>
    <p:sldId id="264" r:id="rId8"/>
    <p:sldId id="271" r:id="rId9"/>
    <p:sldId id="269" r:id="rId10"/>
    <p:sldId id="266" r:id="rId11"/>
    <p:sldId id="263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3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712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01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13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27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08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9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4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4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7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9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6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7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1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6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mc-gromovaya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m.spbappo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0949" y="879676"/>
            <a:ext cx="8915399" cy="420160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аналитической информационной системой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«Конструктор»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572" y="358815"/>
            <a:ext cx="1088020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складывается индивидуальный образовательный маршрут (ИОМ):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Пройдены районные мероприятия по каждому из выявленных дефицитов по результатам тестирования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 учителей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(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теста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у воспитателей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(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теста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Пройдены мероприятия, назначенные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тьютором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Пройдены мероприятия, предложенные системой       (не менее двух)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0228" y="347241"/>
            <a:ext cx="1079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выглядят пройденные мероприятия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1266" r="2120" b="5653"/>
          <a:stretch/>
        </p:blipFill>
        <p:spPr>
          <a:xfrm>
            <a:off x="1234066" y="1399559"/>
            <a:ext cx="10420024" cy="4376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30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0228" y="347241"/>
            <a:ext cx="1079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выглядят пройденные мероприятия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0928" r="6962" b="14093"/>
          <a:stretch/>
        </p:blipFill>
        <p:spPr>
          <a:xfrm>
            <a:off x="810228" y="1678329"/>
            <a:ext cx="10930709" cy="4294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21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0228" y="347241"/>
            <a:ext cx="1079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5696" r="2500" b="5485"/>
          <a:stretch/>
        </p:blipFill>
        <p:spPr>
          <a:xfrm>
            <a:off x="1365812" y="1400537"/>
            <a:ext cx="10105394" cy="4595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55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9124" y="381965"/>
            <a:ext cx="1079917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ОТВЕТСТВЕННОГО В ОУ ЗА РАБОТУ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АИС «КОНСТРУКТОР»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ОТВЕТСТВЕННЫЙ ОТЧИТЫВАЕТСЯ РУКОВОДИТЕЛЮ ЗА ПРОДЕЛАННУЮ РАБОТУ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СПИСКИ ЗАРЕГИСТРИРОВАННЫХ ПЕДАГОГОВ  БУДУТ НАПРАВЛЕНЫ В ОУ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МАРТА 2022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 КАЖДОГО ОУ 4-М ПЕДАГОГАМ ПРОЙТИ МЕРОПРИЯТИЯ ДЛЯ ПОДГОТОВКИ К ЗАКРЫТИЮ ИХ ИОМ: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СКРИНЫ ВСЕХ ПРОЙДЕННЫХ МЕРОПРИЯТИЙ 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ПРИСЛАТЬ НА ПОЧТУ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ТЬЮТОРА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imc-gromovaya@mail.ru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266" t="17890" r="34304" b="7004"/>
          <a:stretch/>
        </p:blipFill>
        <p:spPr>
          <a:xfrm>
            <a:off x="1493134" y="1030147"/>
            <a:ext cx="8449519" cy="53791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46835" y="208345"/>
            <a:ext cx="824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iom.spbappo.ru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Регистрируемся и проходим тестирование только с компьютера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6366" y="358815"/>
            <a:ext cx="1060241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вносим в конструктор: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 полностью,  только на русском языке, например: Иванова Мария Ивановна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почты, на которую в дальнейшем будет приходить информация от системы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категория, педагогический стаж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 и должность (учитель, старший воспитатель  или воспитатель ДОУ)</a:t>
            </a:r>
          </a:p>
        </p:txBody>
      </p:sp>
    </p:spTree>
    <p:extLst>
      <p:ext uri="{BB962C8B-B14F-4D97-AF65-F5344CB8AC3E}">
        <p14:creationId xmlns:p14="http://schemas.microsoft.com/office/powerpoint/2010/main" val="29011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572" y="358815"/>
            <a:ext cx="1088020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предмет по должности «Учитель»: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ачальная школа,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английский, немецкий, французский языки,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и другие предметы.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 нет для предметов: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астрономия, литература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(кроме основных распространенных иностранных языков),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ГПД,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состав ОУ.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572" y="358815"/>
            <a:ext cx="108802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Проходим тестирование: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теста по должности «Учитель»: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предметный,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методический,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психолого-педагогический.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теста по должности «Воспитатель»: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предметный,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психолого-педагогический.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ПОВТОРНО ПРОЙТИ НЕЛЬЗЯ!</a:t>
            </a:r>
          </a:p>
        </p:txBody>
      </p:sp>
    </p:spTree>
    <p:extLst>
      <p:ext uri="{BB962C8B-B14F-4D97-AF65-F5344CB8AC3E}">
        <p14:creationId xmlns:p14="http://schemas.microsoft.com/office/powerpoint/2010/main" val="22689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0228" y="347241"/>
            <a:ext cx="1079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начать тестирование?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28" t="11140" r="2216" b="5992"/>
          <a:stretch/>
        </p:blipFill>
        <p:spPr>
          <a:xfrm>
            <a:off x="2580705" y="2550769"/>
            <a:ext cx="9028702" cy="3977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46230" y="1090380"/>
            <a:ext cx="10527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прохождения диагностики Вам необходимо зайти в систему; перейти в личный кабинет; нажать на красную кнопку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«Пройти входное тестирование»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необходимый тест и нажать на кнопку «Начать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1309" r="2120" b="5654"/>
          <a:stretch/>
        </p:blipFill>
        <p:spPr>
          <a:xfrm>
            <a:off x="1076447" y="1080716"/>
            <a:ext cx="10981488" cy="5240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0228" y="347241"/>
            <a:ext cx="1079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выглядят пройденные тесты по должности «Учитель»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0228" y="347241"/>
            <a:ext cx="1079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выглядят пройденные тесты по должности «Воспитатель»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2321" r="3449" b="17131"/>
          <a:stretch/>
        </p:blipFill>
        <p:spPr>
          <a:xfrm>
            <a:off x="915479" y="1527857"/>
            <a:ext cx="10588675" cy="4352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01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0228" y="347241"/>
            <a:ext cx="1079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после прохождения тестирования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8408" y="1180617"/>
            <a:ext cx="9861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Записаться самостоятельно на мероприятия для уменьшения выявленных дефицитов по каждому из пройденных тестов.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Посетить мероприятия предложенные районным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(семинары, мастер-классы 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Посетить мероприятия, предложенные системой (выбрать самостоятельно из предложенных).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8408" y="4166886"/>
            <a:ext cx="9491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ТЕСТИРОВАНИЯ ПЕДАГОГА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НИКУДА НЕ ПЕРЕДАЮТСЯ И НИГДЕ НЕ ОЗВУЧИВАЮТСЯ! ЭТО ЗАКРЫТАЯ ИНФОРМАЦИЯ, КОТОРАЯ ДОСТУПНА ТОЛЬКО ПЕДАГОГУ И РАЙОННОМУ ТЬЮТОРУ!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586</TotalTime>
  <Words>401</Words>
  <Application>Microsoft Office PowerPoint</Application>
  <PresentationFormat>Широкоэкранный</PresentationFormat>
  <Paragraphs>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Times New Roman</vt:lpstr>
      <vt:lpstr>Wingdings</vt:lpstr>
      <vt:lpstr>Wingdings 3</vt:lpstr>
      <vt:lpstr>Легкий дым</vt:lpstr>
      <vt:lpstr>Работа  с аналитической информационной системой «Конструктор»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Громовая</dc:creator>
  <cp:lastModifiedBy>Марина Громовая</cp:lastModifiedBy>
  <cp:revision>40</cp:revision>
  <dcterms:created xsi:type="dcterms:W3CDTF">2022-02-09T07:59:18Z</dcterms:created>
  <dcterms:modified xsi:type="dcterms:W3CDTF">2022-02-17T10:28:25Z</dcterms:modified>
</cp:coreProperties>
</file>