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90" r:id="rId3"/>
    <p:sldId id="291" r:id="rId4"/>
    <p:sldId id="262" r:id="rId5"/>
    <p:sldId id="267" r:id="rId6"/>
    <p:sldId id="293" r:id="rId7"/>
    <p:sldId id="294" r:id="rId8"/>
    <p:sldId id="295" r:id="rId9"/>
    <p:sldId id="269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1" r:id="rId25"/>
    <p:sldId id="31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2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1E6DED-058D-4D5E-A914-100A0E523AF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F1BEB5-8EB9-4424-82F8-98F1B6E61AFD}">
      <dgm:prSet phldrT="[Текст]" custT="1"/>
      <dgm:spPr>
        <a:xfrm>
          <a:off x="3003429" y="47215"/>
          <a:ext cx="841001" cy="394616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chemeClr val="tx1"/>
              </a:solidFill>
              <a:latin typeface="Calibri"/>
              <a:ea typeface="+mn-ea"/>
              <a:cs typeface="+mn-cs"/>
            </a:rPr>
            <a:t>Итоговый рейтинг </a:t>
          </a:r>
        </a:p>
      </dgm:t>
    </dgm:pt>
    <dgm:pt modelId="{E662F8C0-6D6F-48C8-8611-48175F9D08CF}" type="parTrans" cxnId="{FFA798C3-4609-4F87-94EA-8BDBF4421F53}">
      <dgm:prSet/>
      <dgm:spPr/>
      <dgm:t>
        <a:bodyPr/>
        <a:lstStyle/>
        <a:p>
          <a:pPr algn="ctr"/>
          <a:endParaRPr lang="ru-RU" sz="2000"/>
        </a:p>
      </dgm:t>
    </dgm:pt>
    <dgm:pt modelId="{9C62CCCE-A2EF-4178-8286-FCB9B9015B1A}" type="sibTrans" cxnId="{FFA798C3-4609-4F87-94EA-8BDBF4421F53}">
      <dgm:prSet/>
      <dgm:spPr/>
      <dgm:t>
        <a:bodyPr/>
        <a:lstStyle/>
        <a:p>
          <a:pPr algn="ctr"/>
          <a:endParaRPr lang="ru-RU" sz="2000"/>
        </a:p>
      </dgm:t>
    </dgm:pt>
    <dgm:pt modelId="{B0320A85-9A49-4927-9317-C838D0C95CAB}">
      <dgm:prSet phldrT="[Текст]" custT="1"/>
      <dgm:spPr>
        <a:xfrm>
          <a:off x="1909322" y="1010286"/>
          <a:ext cx="1121982" cy="394616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  <a:latin typeface="Calibri"/>
              <a:ea typeface="+mn-ea"/>
              <a:cs typeface="+mn-cs"/>
            </a:rPr>
            <a:t>Промежуточный рейтинг 1</a:t>
          </a:r>
        </a:p>
      </dgm:t>
    </dgm:pt>
    <dgm:pt modelId="{F0ED942F-7C60-4266-BCAA-10B425324C44}" type="parTrans" cxnId="{4E3B4ABB-6957-4912-B0F1-B80A3385F355}">
      <dgm:prSet/>
      <dgm:spPr>
        <a:xfrm>
          <a:off x="2470313" y="441832"/>
          <a:ext cx="953617" cy="568453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endParaRPr lang="ru-RU" sz="2000"/>
        </a:p>
      </dgm:t>
    </dgm:pt>
    <dgm:pt modelId="{D510DB72-CDB1-4A77-A177-DFBCB43F0E43}" type="sibTrans" cxnId="{4E3B4ABB-6957-4912-B0F1-B80A3385F355}">
      <dgm:prSet/>
      <dgm:spPr/>
      <dgm:t>
        <a:bodyPr/>
        <a:lstStyle/>
        <a:p>
          <a:pPr algn="ctr"/>
          <a:endParaRPr lang="ru-RU" sz="2000"/>
        </a:p>
      </dgm:t>
    </dgm:pt>
    <dgm:pt modelId="{01A1F7E7-ACBD-4443-A05B-2BC5410CE2D0}">
      <dgm:prSet phldrT="[Текст]" custT="1"/>
      <dgm:spPr>
        <a:xfrm>
          <a:off x="1637468" y="1976853"/>
          <a:ext cx="724842" cy="394616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1.1</a:t>
          </a:r>
        </a:p>
      </dgm:t>
    </dgm:pt>
    <dgm:pt modelId="{32DEF5D3-6D2A-4287-A9C8-CD097F09DB76}" type="parTrans" cxnId="{2FA3C0E9-C565-47D8-87A6-BCC9DE594B40}">
      <dgm:prSet/>
      <dgm:spPr>
        <a:xfrm>
          <a:off x="1999889" y="1404903"/>
          <a:ext cx="470423" cy="571949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endParaRPr lang="ru-RU" sz="2000"/>
        </a:p>
      </dgm:t>
    </dgm:pt>
    <dgm:pt modelId="{89E54244-9CA5-4E69-9CC0-A5BB66CC2EBF}" type="sibTrans" cxnId="{2FA3C0E9-C565-47D8-87A6-BCC9DE594B40}">
      <dgm:prSet/>
      <dgm:spPr/>
      <dgm:t>
        <a:bodyPr/>
        <a:lstStyle/>
        <a:p>
          <a:pPr algn="ctr"/>
          <a:endParaRPr lang="ru-RU" sz="2000"/>
        </a:p>
      </dgm:t>
    </dgm:pt>
    <dgm:pt modelId="{0D1F5F30-7026-4DCC-90D6-0FBB73112C92}">
      <dgm:prSet phldrT="[Текст]" custT="1"/>
      <dgm:spPr>
        <a:xfrm>
          <a:off x="2539888" y="1976853"/>
          <a:ext cx="763270" cy="394616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1.2</a:t>
          </a:r>
        </a:p>
      </dgm:t>
    </dgm:pt>
    <dgm:pt modelId="{1513A131-AFA4-40FC-BD11-07087429372D}" type="parTrans" cxnId="{97AE0571-2615-44A9-A3E6-5E29C6C59000}">
      <dgm:prSet/>
      <dgm:spPr>
        <a:xfrm>
          <a:off x="2470313" y="1404903"/>
          <a:ext cx="451209" cy="571949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endParaRPr lang="ru-RU" sz="2000"/>
        </a:p>
      </dgm:t>
    </dgm:pt>
    <dgm:pt modelId="{D64C62F0-3364-4E2A-9213-9B2FCCF197E2}" type="sibTrans" cxnId="{97AE0571-2615-44A9-A3E6-5E29C6C59000}">
      <dgm:prSet/>
      <dgm:spPr/>
      <dgm:t>
        <a:bodyPr/>
        <a:lstStyle/>
        <a:p>
          <a:pPr algn="ctr"/>
          <a:endParaRPr lang="ru-RU" sz="2000"/>
        </a:p>
      </dgm:t>
    </dgm:pt>
    <dgm:pt modelId="{DA9004C1-78E7-4FE4-BCF5-A96988A5DD4A}">
      <dgm:prSet phldrT="[Текст]" custT="1"/>
      <dgm:spPr>
        <a:xfrm>
          <a:off x="3904918" y="1001072"/>
          <a:ext cx="1052046" cy="417311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  <a:latin typeface="Calibri"/>
              <a:ea typeface="+mn-ea"/>
              <a:cs typeface="+mn-cs"/>
            </a:rPr>
            <a:t>Промежуточный рейтинг 2</a:t>
          </a:r>
        </a:p>
      </dgm:t>
    </dgm:pt>
    <dgm:pt modelId="{2276F1D6-BF2D-4886-8D74-E85287CE1727}" type="parTrans" cxnId="{8705A585-D7FB-47CA-BD92-C70270B8413E}">
      <dgm:prSet/>
      <dgm:spPr>
        <a:xfrm>
          <a:off x="3423930" y="441832"/>
          <a:ext cx="1007011" cy="559239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endParaRPr lang="ru-RU" sz="2000"/>
        </a:p>
      </dgm:t>
    </dgm:pt>
    <dgm:pt modelId="{D19C50CF-F856-48BA-B10B-E9323B65C95E}" type="sibTrans" cxnId="{8705A585-D7FB-47CA-BD92-C70270B8413E}">
      <dgm:prSet/>
      <dgm:spPr/>
      <dgm:t>
        <a:bodyPr/>
        <a:lstStyle/>
        <a:p>
          <a:pPr algn="ctr"/>
          <a:endParaRPr lang="ru-RU" sz="2000"/>
        </a:p>
      </dgm:t>
    </dgm:pt>
    <dgm:pt modelId="{53412C9F-32A3-456E-AC08-A3B95449768D}">
      <dgm:prSet phldrT="[Текст]" custT="1"/>
      <dgm:spPr>
        <a:xfrm>
          <a:off x="3602773" y="1999547"/>
          <a:ext cx="757303" cy="394616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 dirty="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2.1</a:t>
          </a:r>
        </a:p>
      </dgm:t>
    </dgm:pt>
    <dgm:pt modelId="{FF05D551-055C-48AD-BD22-3F5D7BBFD69D}" type="parTrans" cxnId="{01B5E04F-F6B2-4ADA-931B-02807BD4FD32}">
      <dgm:prSet/>
      <dgm:spPr>
        <a:xfrm>
          <a:off x="3981425" y="1418383"/>
          <a:ext cx="449517" cy="581164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endParaRPr lang="ru-RU" sz="2000"/>
        </a:p>
      </dgm:t>
    </dgm:pt>
    <dgm:pt modelId="{DF01931D-F808-4CEC-9FD5-B14FCBFF646C}" type="sibTrans" cxnId="{01B5E04F-F6B2-4ADA-931B-02807BD4FD32}">
      <dgm:prSet/>
      <dgm:spPr/>
      <dgm:t>
        <a:bodyPr/>
        <a:lstStyle/>
        <a:p>
          <a:pPr algn="ctr"/>
          <a:endParaRPr lang="ru-RU" sz="2000"/>
        </a:p>
      </dgm:t>
    </dgm:pt>
    <dgm:pt modelId="{F3E66BA8-544C-40C4-A70E-53E239876D37}">
      <dgm:prSet phldrT="[Текст]" custT="1"/>
      <dgm:spPr>
        <a:xfrm>
          <a:off x="0" y="0"/>
          <a:ext cx="5454503" cy="869164"/>
        </a:xfrm>
        <a:noFill/>
        <a:ln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Итоговый рейтинг ОО определяется по сумме рейтинговых баллов промежуточных рейтингов</a:t>
          </a:r>
        </a:p>
      </dgm:t>
    </dgm:pt>
    <dgm:pt modelId="{DB4A3083-2273-4086-8E58-335F49A380DE}" type="parTrans" cxnId="{1D5C8721-AEFC-4CE1-A269-62D5B742F1F2}">
      <dgm:prSet/>
      <dgm:spPr/>
      <dgm:t>
        <a:bodyPr/>
        <a:lstStyle/>
        <a:p>
          <a:pPr algn="ctr"/>
          <a:endParaRPr lang="ru-RU" sz="2000"/>
        </a:p>
      </dgm:t>
    </dgm:pt>
    <dgm:pt modelId="{0150F91C-D789-434A-991A-92BAC75771B4}" type="sibTrans" cxnId="{1D5C8721-AEFC-4CE1-A269-62D5B742F1F2}">
      <dgm:prSet/>
      <dgm:spPr/>
      <dgm:t>
        <a:bodyPr/>
        <a:lstStyle/>
        <a:p>
          <a:pPr algn="ctr"/>
          <a:endParaRPr lang="ru-RU" sz="2000"/>
        </a:p>
      </dgm:t>
    </dgm:pt>
    <dgm:pt modelId="{65C2FF47-361A-4632-9F5F-E5BE554B934F}">
      <dgm:prSet phldrT="[Текст]" custT="1"/>
      <dgm:spPr>
        <a:xfrm>
          <a:off x="0" y="955841"/>
          <a:ext cx="5454503" cy="783467"/>
        </a:xfrm>
        <a:noFill/>
        <a:ln w="3175"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Промежуточный рейтинг определяется суммированием первичных рейтинговых баллов </a:t>
          </a:r>
        </a:p>
      </dgm:t>
    </dgm:pt>
    <dgm:pt modelId="{F1EFC85E-22C5-44F8-84EC-C9A3D886B13A}" type="parTrans" cxnId="{FA3AF94D-2536-4B4F-9F4A-16168E1F7379}">
      <dgm:prSet/>
      <dgm:spPr/>
      <dgm:t>
        <a:bodyPr/>
        <a:lstStyle/>
        <a:p>
          <a:pPr algn="ctr"/>
          <a:endParaRPr lang="ru-RU" sz="2000"/>
        </a:p>
      </dgm:t>
    </dgm:pt>
    <dgm:pt modelId="{1EE03202-FF0B-41D1-9C84-AA362F0FCCFA}" type="sibTrans" cxnId="{FA3AF94D-2536-4B4F-9F4A-16168E1F7379}">
      <dgm:prSet/>
      <dgm:spPr/>
      <dgm:t>
        <a:bodyPr/>
        <a:lstStyle/>
        <a:p>
          <a:pPr algn="ctr"/>
          <a:endParaRPr lang="ru-RU" sz="2000"/>
        </a:p>
      </dgm:t>
    </dgm:pt>
    <dgm:pt modelId="{03A816C8-E5D7-4AAA-91D1-C613FA004946}">
      <dgm:prSet phldrT="[Текст]" custT="1"/>
      <dgm:spPr>
        <a:xfrm>
          <a:off x="0" y="1825987"/>
          <a:ext cx="5454503" cy="895947"/>
        </a:xfrm>
        <a:noFill/>
        <a:ln>
          <a:solidFill>
            <a:schemeClr val="tx1"/>
          </a:solidFill>
        </a:ln>
        <a:effectLst/>
      </dgm:spPr>
      <dgm:t>
        <a:bodyPr/>
        <a:lstStyle/>
        <a:p>
          <a:pPr algn="ctr"/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По каждому первичному рейтингу ОО начисляется от 0 до 10 баллов </a:t>
          </a:r>
          <a:b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 зависимости от места </a:t>
          </a:r>
          <a:b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ru-RU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 рейтинге</a:t>
          </a:r>
        </a:p>
        <a:p>
          <a:pPr algn="ctr"/>
          <a:endParaRPr lang="ru-RU" sz="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2C816FE-6771-4B24-A267-CA7A998F2B67}" type="parTrans" cxnId="{A45E9243-6C80-434E-A8BC-785CB2D0DF72}">
      <dgm:prSet/>
      <dgm:spPr/>
      <dgm:t>
        <a:bodyPr/>
        <a:lstStyle/>
        <a:p>
          <a:pPr algn="ctr"/>
          <a:endParaRPr lang="ru-RU" sz="2000"/>
        </a:p>
      </dgm:t>
    </dgm:pt>
    <dgm:pt modelId="{5191ACF1-9096-4810-9899-03E0C79AAA21}" type="sibTrans" cxnId="{A45E9243-6C80-434E-A8BC-785CB2D0DF72}">
      <dgm:prSet/>
      <dgm:spPr/>
      <dgm:t>
        <a:bodyPr/>
        <a:lstStyle/>
        <a:p>
          <a:pPr algn="ctr"/>
          <a:endParaRPr lang="ru-RU" sz="2000"/>
        </a:p>
      </dgm:t>
    </dgm:pt>
    <dgm:pt modelId="{D8CFBEBE-3AEB-4B85-A636-43D2FDE93210}">
      <dgm:prSet phldrT="[Текст]" custT="1"/>
      <dgm:spPr>
        <a:xfrm>
          <a:off x="4502074" y="1999547"/>
          <a:ext cx="928677" cy="394616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2.2</a:t>
          </a:r>
        </a:p>
      </dgm:t>
    </dgm:pt>
    <dgm:pt modelId="{52D6F6C9-CA18-4451-A2DA-77A71350AC05}" type="parTrans" cxnId="{E8E0E8A8-0912-46AB-B885-BED32B6642F2}">
      <dgm:prSet/>
      <dgm:spPr>
        <a:xfrm>
          <a:off x="4430942" y="1418383"/>
          <a:ext cx="535470" cy="581164"/>
        </a:xfrm>
        <a:noFill/>
        <a:ln w="15875" cap="flat" cmpd="sng" algn="ctr">
          <a:solidFill>
            <a:schemeClr val="tx1"/>
          </a:solidFill>
          <a:prstDash val="solid"/>
        </a:ln>
        <a:effectLst/>
      </dgm:spPr>
      <dgm:t>
        <a:bodyPr/>
        <a:lstStyle/>
        <a:p>
          <a:pPr algn="ctr"/>
          <a:endParaRPr lang="ru-RU" sz="2000"/>
        </a:p>
      </dgm:t>
    </dgm:pt>
    <dgm:pt modelId="{A13C6EEA-6CD2-4635-8C52-298BB50A89D9}" type="sibTrans" cxnId="{E8E0E8A8-0912-46AB-B885-BED32B6642F2}">
      <dgm:prSet/>
      <dgm:spPr/>
      <dgm:t>
        <a:bodyPr/>
        <a:lstStyle/>
        <a:p>
          <a:pPr algn="ctr"/>
          <a:endParaRPr lang="ru-RU" sz="2000"/>
        </a:p>
      </dgm:t>
    </dgm:pt>
    <dgm:pt modelId="{4EF419D2-EBBB-4EA0-AA91-C04308FCA1C8}" type="pres">
      <dgm:prSet presAssocID="{631E6DED-058D-4D5E-A914-100A0E523AF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389674-547F-45D0-8E51-F710AC8FFC5D}" type="pres">
      <dgm:prSet presAssocID="{631E6DED-058D-4D5E-A914-100A0E523AF5}" presName="hierFlow" presStyleCnt="0"/>
      <dgm:spPr/>
    </dgm:pt>
    <dgm:pt modelId="{66E847D9-7767-47C6-8801-9D9BEB7E6ED3}" type="pres">
      <dgm:prSet presAssocID="{631E6DED-058D-4D5E-A914-100A0E523AF5}" presName="firstBuf" presStyleCnt="0"/>
      <dgm:spPr/>
    </dgm:pt>
    <dgm:pt modelId="{13C71FA7-2337-478F-AC6A-7A4231CE67BC}" type="pres">
      <dgm:prSet presAssocID="{631E6DED-058D-4D5E-A914-100A0E523AF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B3CB32F-64CF-4311-B61F-B0D9791837E5}" type="pres">
      <dgm:prSet presAssocID="{5BF1BEB5-8EB9-4424-82F8-98F1B6E61AFD}" presName="Name14" presStyleCnt="0"/>
      <dgm:spPr/>
    </dgm:pt>
    <dgm:pt modelId="{92EE8D5C-5422-4BF2-BA60-5C68AAE82C7D}" type="pres">
      <dgm:prSet presAssocID="{5BF1BEB5-8EB9-4424-82F8-98F1B6E61AFD}" presName="level1Shape" presStyleLbl="node0" presStyleIdx="0" presStyleCnt="1" custScaleX="14207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BAA1A1AA-4C27-45BB-BEAE-CAA1F5F5F4AD}" type="pres">
      <dgm:prSet presAssocID="{5BF1BEB5-8EB9-4424-82F8-98F1B6E61AFD}" presName="hierChild2" presStyleCnt="0"/>
      <dgm:spPr/>
    </dgm:pt>
    <dgm:pt modelId="{CBF939C8-C77C-46EC-AF91-A22340FFA23F}" type="pres">
      <dgm:prSet presAssocID="{F0ED942F-7C60-4266-BCAA-10B425324C44}" presName="Name19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953617" y="0"/>
              </a:moveTo>
              <a:lnTo>
                <a:pt x="953617" y="284226"/>
              </a:lnTo>
              <a:lnTo>
                <a:pt x="0" y="284226"/>
              </a:lnTo>
              <a:lnTo>
                <a:pt x="0" y="568453"/>
              </a:lnTo>
            </a:path>
          </a:pathLst>
        </a:custGeom>
      </dgm:spPr>
    </dgm:pt>
    <dgm:pt modelId="{01354209-8C08-46E1-89BF-8FF34B0ED331}" type="pres">
      <dgm:prSet presAssocID="{B0320A85-9A49-4927-9317-C838D0C95CAB}" presName="Name21" presStyleCnt="0"/>
      <dgm:spPr/>
    </dgm:pt>
    <dgm:pt modelId="{4B399322-9AC5-4386-8A87-5BE48EB787BD}" type="pres">
      <dgm:prSet presAssocID="{B0320A85-9A49-4927-9317-C838D0C95CAB}" presName="level2Shape" presStyleLbl="node2" presStyleIdx="0" presStyleCnt="2" custScaleX="189548" custLinFactY="4052" custLinFactNeighborY="100000"/>
      <dgm:spPr>
        <a:prstGeom prst="roundRect">
          <a:avLst>
            <a:gd name="adj" fmla="val 10000"/>
          </a:avLst>
        </a:prstGeom>
      </dgm:spPr>
    </dgm:pt>
    <dgm:pt modelId="{E92F70CD-BA97-4D2F-9449-3EE9D0A7E59B}" type="pres">
      <dgm:prSet presAssocID="{B0320A85-9A49-4927-9317-C838D0C95CAB}" presName="hierChild3" presStyleCnt="0"/>
      <dgm:spPr/>
    </dgm:pt>
    <dgm:pt modelId="{DDA844DF-1D92-4C12-9304-ADAAED0A34A5}" type="pres">
      <dgm:prSet presAssocID="{32DEF5D3-6D2A-4287-A9C8-CD097F09DB76}" presName="Name19" presStyleLbl="parChTrans1D3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70423" y="0"/>
              </a:moveTo>
              <a:lnTo>
                <a:pt x="470423" y="285974"/>
              </a:lnTo>
              <a:lnTo>
                <a:pt x="0" y="285974"/>
              </a:lnTo>
              <a:lnTo>
                <a:pt x="0" y="571949"/>
              </a:lnTo>
            </a:path>
          </a:pathLst>
        </a:custGeom>
      </dgm:spPr>
    </dgm:pt>
    <dgm:pt modelId="{57D24CDB-F935-4109-8EB6-F498804C8753}" type="pres">
      <dgm:prSet presAssocID="{01A1F7E7-ACBD-4443-A05B-2BC5410CE2D0}" presName="Name21" presStyleCnt="0"/>
      <dgm:spPr/>
    </dgm:pt>
    <dgm:pt modelId="{ACF56465-36AC-4A2D-9F71-61BE26C37666}" type="pres">
      <dgm:prSet presAssocID="{01A1F7E7-ACBD-4443-A05B-2BC5410CE2D0}" presName="level2Shape" presStyleLbl="node3" presStyleIdx="0" presStyleCnt="4" custScaleX="150548" custScaleY="126774" custLinFactY="100000" custLinFactNeighborY="108990"/>
      <dgm:spPr>
        <a:prstGeom prst="roundRect">
          <a:avLst>
            <a:gd name="adj" fmla="val 10000"/>
          </a:avLst>
        </a:prstGeom>
      </dgm:spPr>
    </dgm:pt>
    <dgm:pt modelId="{6B6FBD88-494C-421E-9C8F-C45C330BD5A8}" type="pres">
      <dgm:prSet presAssocID="{01A1F7E7-ACBD-4443-A05B-2BC5410CE2D0}" presName="hierChild3" presStyleCnt="0"/>
      <dgm:spPr/>
    </dgm:pt>
    <dgm:pt modelId="{F59E8F95-4329-4967-8AD3-C223687F1077}" type="pres">
      <dgm:prSet presAssocID="{1513A131-AFA4-40FC-BD11-07087429372D}" presName="Name19" presStyleLbl="parChTrans1D3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974"/>
              </a:lnTo>
              <a:lnTo>
                <a:pt x="451209" y="285974"/>
              </a:lnTo>
              <a:lnTo>
                <a:pt x="451209" y="571949"/>
              </a:lnTo>
            </a:path>
          </a:pathLst>
        </a:custGeom>
      </dgm:spPr>
    </dgm:pt>
    <dgm:pt modelId="{65EBD72E-FBEF-4CAB-8A34-F239733D1972}" type="pres">
      <dgm:prSet presAssocID="{0D1F5F30-7026-4DCC-90D6-0FBB73112C92}" presName="Name21" presStyleCnt="0"/>
      <dgm:spPr/>
    </dgm:pt>
    <dgm:pt modelId="{B494A9B2-886C-4DCF-A4C9-1336FB55B30C}" type="pres">
      <dgm:prSet presAssocID="{0D1F5F30-7026-4DCC-90D6-0FBB73112C92}" presName="level2Shape" presStyleLbl="node3" presStyleIdx="1" presStyleCnt="4" custScaleX="147789" custScaleY="128004" custLinFactY="100000" custLinFactNeighborY="108990"/>
      <dgm:spPr>
        <a:prstGeom prst="roundRect">
          <a:avLst>
            <a:gd name="adj" fmla="val 10000"/>
          </a:avLst>
        </a:prstGeom>
      </dgm:spPr>
    </dgm:pt>
    <dgm:pt modelId="{D3197F66-03E8-4010-9735-DBBDDEA4AF7C}" type="pres">
      <dgm:prSet presAssocID="{0D1F5F30-7026-4DCC-90D6-0FBB73112C92}" presName="hierChild3" presStyleCnt="0"/>
      <dgm:spPr/>
    </dgm:pt>
    <dgm:pt modelId="{A9CFBCC0-95E5-4AF0-BB4B-85B75C37D65A}" type="pres">
      <dgm:prSet presAssocID="{2276F1D6-BF2D-4886-8D74-E85287CE1727}" presName="Name19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19"/>
              </a:lnTo>
              <a:lnTo>
                <a:pt x="1007011" y="279619"/>
              </a:lnTo>
              <a:lnTo>
                <a:pt x="1007011" y="559239"/>
              </a:lnTo>
            </a:path>
          </a:pathLst>
        </a:custGeom>
      </dgm:spPr>
    </dgm:pt>
    <dgm:pt modelId="{C5DC57D7-E60E-4173-ACE1-37A4B4731B9F}" type="pres">
      <dgm:prSet presAssocID="{DA9004C1-78E7-4FE4-BCF5-A96988A5DD4A}" presName="Name21" presStyleCnt="0"/>
      <dgm:spPr/>
    </dgm:pt>
    <dgm:pt modelId="{05BBA70E-15D5-4530-A2C5-2EFD031D28AB}" type="pres">
      <dgm:prSet presAssocID="{DA9004C1-78E7-4FE4-BCF5-A96988A5DD4A}" presName="level2Shape" presStyleLbl="node2" presStyleIdx="1" presStyleCnt="2" custScaleX="177733" custScaleY="105751" custLinFactY="1717" custLinFactNeighborX="3113" custLinFactNeighborY="100000"/>
      <dgm:spPr>
        <a:prstGeom prst="roundRect">
          <a:avLst>
            <a:gd name="adj" fmla="val 10000"/>
          </a:avLst>
        </a:prstGeom>
      </dgm:spPr>
    </dgm:pt>
    <dgm:pt modelId="{7B922D70-42C7-48A6-AE05-69BC46385C79}" type="pres">
      <dgm:prSet presAssocID="{DA9004C1-78E7-4FE4-BCF5-A96988A5DD4A}" presName="hierChild3" presStyleCnt="0"/>
      <dgm:spPr/>
    </dgm:pt>
    <dgm:pt modelId="{59F8440E-8D78-4DC7-BFE0-3128E4D94ABC}" type="pres">
      <dgm:prSet presAssocID="{FF05D551-055C-48AD-BD22-3F5D7BBFD69D}" presName="Name19" presStyleLbl="parChTrans1D3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49517" y="0"/>
              </a:moveTo>
              <a:lnTo>
                <a:pt x="449517" y="290582"/>
              </a:lnTo>
              <a:lnTo>
                <a:pt x="0" y="290582"/>
              </a:lnTo>
              <a:lnTo>
                <a:pt x="0" y="581164"/>
              </a:lnTo>
            </a:path>
          </a:pathLst>
        </a:custGeom>
      </dgm:spPr>
    </dgm:pt>
    <dgm:pt modelId="{A2D10FFE-CC11-4C85-83E0-9BE12B873FF7}" type="pres">
      <dgm:prSet presAssocID="{53412C9F-32A3-456E-AC08-A3B95449768D}" presName="Name21" presStyleCnt="0"/>
      <dgm:spPr/>
    </dgm:pt>
    <dgm:pt modelId="{AF9A9AE5-0654-466F-B53A-3EB996C09910}" type="pres">
      <dgm:prSet presAssocID="{53412C9F-32A3-456E-AC08-A3B95449768D}" presName="level2Shape" presStyleLbl="node3" presStyleIdx="2" presStyleCnt="4" custScaleX="158906" custScaleY="127761" custLinFactY="100000" custLinFactNeighborX="20617" custLinFactNeighborY="108990"/>
      <dgm:spPr>
        <a:prstGeom prst="roundRect">
          <a:avLst>
            <a:gd name="adj" fmla="val 10000"/>
          </a:avLst>
        </a:prstGeom>
      </dgm:spPr>
    </dgm:pt>
    <dgm:pt modelId="{4FA41799-324A-4CC0-AF7E-A84F534E933F}" type="pres">
      <dgm:prSet presAssocID="{53412C9F-32A3-456E-AC08-A3B95449768D}" presName="hierChild3" presStyleCnt="0"/>
      <dgm:spPr/>
    </dgm:pt>
    <dgm:pt modelId="{D456FE2E-8E9A-457C-8C9C-9857D2A2BBBF}" type="pres">
      <dgm:prSet presAssocID="{52D6F6C9-CA18-4451-A2DA-77A71350AC05}" presName="Name19" presStyleLbl="parChTrans1D3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582"/>
              </a:lnTo>
              <a:lnTo>
                <a:pt x="535470" y="290582"/>
              </a:lnTo>
              <a:lnTo>
                <a:pt x="535470" y="581164"/>
              </a:lnTo>
            </a:path>
          </a:pathLst>
        </a:custGeom>
      </dgm:spPr>
    </dgm:pt>
    <dgm:pt modelId="{DBE62BD3-0E00-4262-9CDA-9EBA09D14F8F}" type="pres">
      <dgm:prSet presAssocID="{D8CFBEBE-3AEB-4B85-A636-43D2FDE93210}" presName="Name21" presStyleCnt="0"/>
      <dgm:spPr/>
    </dgm:pt>
    <dgm:pt modelId="{10BDBD12-D577-4358-BCFF-ED903983B04F}" type="pres">
      <dgm:prSet presAssocID="{D8CFBEBE-3AEB-4B85-A636-43D2FDE93210}" presName="level2Shape" presStyleLbl="node3" presStyleIdx="3" presStyleCnt="4" custScaleX="156891" custScaleY="116065" custLinFactY="100000" custLinFactNeighborX="14606" custLinFactNeighborY="108990"/>
      <dgm:spPr>
        <a:prstGeom prst="roundRect">
          <a:avLst>
            <a:gd name="adj" fmla="val 10000"/>
          </a:avLst>
        </a:prstGeom>
      </dgm:spPr>
    </dgm:pt>
    <dgm:pt modelId="{8DC1FECB-8DE1-4D2F-83D4-B316B24B6FFE}" type="pres">
      <dgm:prSet presAssocID="{D8CFBEBE-3AEB-4B85-A636-43D2FDE93210}" presName="hierChild3" presStyleCnt="0"/>
      <dgm:spPr/>
    </dgm:pt>
    <dgm:pt modelId="{03299B47-94B4-443F-B566-76BC37C36ACE}" type="pres">
      <dgm:prSet presAssocID="{631E6DED-058D-4D5E-A914-100A0E523AF5}" presName="bgShapesFlow" presStyleCnt="0"/>
      <dgm:spPr/>
    </dgm:pt>
    <dgm:pt modelId="{4AC4AA55-D993-49DE-A7DE-C8EF57FC0878}" type="pres">
      <dgm:prSet presAssocID="{F3E66BA8-544C-40C4-A70E-53E239876D37}" presName="rectComp" presStyleCnt="0"/>
      <dgm:spPr/>
    </dgm:pt>
    <dgm:pt modelId="{3FC85A55-D4DA-44DD-93EA-EAEFA192B7CC}" type="pres">
      <dgm:prSet presAssocID="{F3E66BA8-544C-40C4-A70E-53E239876D37}" presName="bgRect" presStyleLbl="bgShp" presStyleIdx="0" presStyleCnt="3" custScaleY="183546" custLinFactNeighborY="-4695"/>
      <dgm:spPr>
        <a:prstGeom prst="roundRect">
          <a:avLst>
            <a:gd name="adj" fmla="val 10000"/>
          </a:avLst>
        </a:prstGeom>
      </dgm:spPr>
    </dgm:pt>
    <dgm:pt modelId="{2FDBD0BA-C2A7-448B-844A-30C7FD316FD0}" type="pres">
      <dgm:prSet presAssocID="{F3E66BA8-544C-40C4-A70E-53E239876D37}" presName="bgRectTx" presStyleLbl="bgShp" presStyleIdx="0" presStyleCnt="3">
        <dgm:presLayoutVars>
          <dgm:bulletEnabled val="1"/>
        </dgm:presLayoutVars>
      </dgm:prSet>
      <dgm:spPr/>
    </dgm:pt>
    <dgm:pt modelId="{AE28C318-A276-461F-BBE0-B492AC5A54B9}" type="pres">
      <dgm:prSet presAssocID="{F3E66BA8-544C-40C4-A70E-53E239876D37}" presName="spComp" presStyleCnt="0"/>
      <dgm:spPr/>
    </dgm:pt>
    <dgm:pt modelId="{886B4B9B-9948-46E5-B7FD-3DA1FBA1CB8B}" type="pres">
      <dgm:prSet presAssocID="{F3E66BA8-544C-40C4-A70E-53E239876D37}" presName="vSp" presStyleCnt="0"/>
      <dgm:spPr/>
    </dgm:pt>
    <dgm:pt modelId="{66520610-7D5D-418C-88D6-D148A6DD8A29}" type="pres">
      <dgm:prSet presAssocID="{65C2FF47-361A-4632-9F5F-E5BE554B934F}" presName="rectComp" presStyleCnt="0"/>
      <dgm:spPr/>
    </dgm:pt>
    <dgm:pt modelId="{F84F9DEE-0D5A-44F3-8C79-F3C7D3124CF4}" type="pres">
      <dgm:prSet presAssocID="{65C2FF47-361A-4632-9F5F-E5BE554B934F}" presName="bgRect" presStyleLbl="bgShp" presStyleIdx="1" presStyleCnt="3" custScaleY="165449"/>
      <dgm:spPr>
        <a:prstGeom prst="roundRect">
          <a:avLst>
            <a:gd name="adj" fmla="val 10000"/>
          </a:avLst>
        </a:prstGeom>
      </dgm:spPr>
    </dgm:pt>
    <dgm:pt modelId="{85281F3F-76D0-4C28-B112-E023B4BA8013}" type="pres">
      <dgm:prSet presAssocID="{65C2FF47-361A-4632-9F5F-E5BE554B934F}" presName="bgRectTx" presStyleLbl="bgShp" presStyleIdx="1" presStyleCnt="3">
        <dgm:presLayoutVars>
          <dgm:bulletEnabled val="1"/>
        </dgm:presLayoutVars>
      </dgm:prSet>
      <dgm:spPr/>
    </dgm:pt>
    <dgm:pt modelId="{339BE5F4-CF6A-4496-AFBF-50631353F403}" type="pres">
      <dgm:prSet presAssocID="{65C2FF47-361A-4632-9F5F-E5BE554B934F}" presName="spComp" presStyleCnt="0"/>
      <dgm:spPr/>
    </dgm:pt>
    <dgm:pt modelId="{0F173C76-7DB2-4050-943E-6B74DB2ED6C8}" type="pres">
      <dgm:prSet presAssocID="{65C2FF47-361A-4632-9F5F-E5BE554B934F}" presName="vSp" presStyleCnt="0"/>
      <dgm:spPr/>
    </dgm:pt>
    <dgm:pt modelId="{947C64E6-1AF2-4103-B8B8-F46D355B6DA8}" type="pres">
      <dgm:prSet presAssocID="{03A816C8-E5D7-4AAA-91D1-C613FA004946}" presName="rectComp" presStyleCnt="0"/>
      <dgm:spPr/>
    </dgm:pt>
    <dgm:pt modelId="{7B2F9F5F-17F0-43E6-B418-20D7B808458B}" type="pres">
      <dgm:prSet presAssocID="{03A816C8-E5D7-4AAA-91D1-C613FA004946}" presName="bgRect" presStyleLbl="bgShp" presStyleIdx="2" presStyleCnt="3" custScaleY="189202" custLinFactNeighborX="1215" custLinFactNeighborY="6260"/>
      <dgm:spPr>
        <a:prstGeom prst="roundRect">
          <a:avLst>
            <a:gd name="adj" fmla="val 10000"/>
          </a:avLst>
        </a:prstGeom>
      </dgm:spPr>
    </dgm:pt>
    <dgm:pt modelId="{017B420D-B7C7-484D-9AAD-C17911160765}" type="pres">
      <dgm:prSet presAssocID="{03A816C8-E5D7-4AAA-91D1-C613FA004946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01B5E04F-F6B2-4ADA-931B-02807BD4FD32}" srcId="{DA9004C1-78E7-4FE4-BCF5-A96988A5DD4A}" destId="{53412C9F-32A3-456E-AC08-A3B95449768D}" srcOrd="0" destOrd="0" parTransId="{FF05D551-055C-48AD-BD22-3F5D7BBFD69D}" sibTransId="{DF01931D-F808-4CEC-9FD5-B14FCBFF646C}"/>
    <dgm:cxn modelId="{0A6DDE57-E4D4-48F0-8D0D-AD3821815DFA}" type="presOf" srcId="{1513A131-AFA4-40FC-BD11-07087429372D}" destId="{F59E8F95-4329-4967-8AD3-C223687F1077}" srcOrd="0" destOrd="0" presId="urn:microsoft.com/office/officeart/2005/8/layout/hierarchy6"/>
    <dgm:cxn modelId="{20F098AA-BAA6-4FC4-A221-2FAE057D908B}" type="presOf" srcId="{F0ED942F-7C60-4266-BCAA-10B425324C44}" destId="{CBF939C8-C77C-46EC-AF91-A22340FFA23F}" srcOrd="0" destOrd="0" presId="urn:microsoft.com/office/officeart/2005/8/layout/hierarchy6"/>
    <dgm:cxn modelId="{A45E9243-6C80-434E-A8BC-785CB2D0DF72}" srcId="{631E6DED-058D-4D5E-A914-100A0E523AF5}" destId="{03A816C8-E5D7-4AAA-91D1-C613FA004946}" srcOrd="3" destOrd="0" parTransId="{02C816FE-6771-4B24-A267-CA7A998F2B67}" sibTransId="{5191ACF1-9096-4810-9899-03E0C79AAA21}"/>
    <dgm:cxn modelId="{2FA3C0E9-C565-47D8-87A6-BCC9DE594B40}" srcId="{B0320A85-9A49-4927-9317-C838D0C95CAB}" destId="{01A1F7E7-ACBD-4443-A05B-2BC5410CE2D0}" srcOrd="0" destOrd="0" parTransId="{32DEF5D3-6D2A-4287-A9C8-CD097F09DB76}" sibTransId="{89E54244-9CA5-4E69-9CC0-A5BB66CC2EBF}"/>
    <dgm:cxn modelId="{5B3F0C26-D83B-4A9E-9CAF-4AEC24C5340D}" type="presOf" srcId="{0D1F5F30-7026-4DCC-90D6-0FBB73112C92}" destId="{B494A9B2-886C-4DCF-A4C9-1336FB55B30C}" srcOrd="0" destOrd="0" presId="urn:microsoft.com/office/officeart/2005/8/layout/hierarchy6"/>
    <dgm:cxn modelId="{5A8C4B42-FBE7-4D59-A622-F1F212A92480}" type="presOf" srcId="{DA9004C1-78E7-4FE4-BCF5-A96988A5DD4A}" destId="{05BBA70E-15D5-4530-A2C5-2EFD031D28AB}" srcOrd="0" destOrd="0" presId="urn:microsoft.com/office/officeart/2005/8/layout/hierarchy6"/>
    <dgm:cxn modelId="{69D4EF7F-3415-4FB3-A33E-6271F7ABFF7D}" type="presOf" srcId="{F3E66BA8-544C-40C4-A70E-53E239876D37}" destId="{2FDBD0BA-C2A7-448B-844A-30C7FD316FD0}" srcOrd="1" destOrd="0" presId="urn:microsoft.com/office/officeart/2005/8/layout/hierarchy6"/>
    <dgm:cxn modelId="{31533B3C-1AEC-4959-95AE-7303307A48F9}" type="presOf" srcId="{32DEF5D3-6D2A-4287-A9C8-CD097F09DB76}" destId="{DDA844DF-1D92-4C12-9304-ADAAED0A34A5}" srcOrd="0" destOrd="0" presId="urn:microsoft.com/office/officeart/2005/8/layout/hierarchy6"/>
    <dgm:cxn modelId="{D6D6472B-5499-4F3B-8ED3-7BA0821D091F}" type="presOf" srcId="{631E6DED-058D-4D5E-A914-100A0E523AF5}" destId="{4EF419D2-EBBB-4EA0-AA91-C04308FCA1C8}" srcOrd="0" destOrd="0" presId="urn:microsoft.com/office/officeart/2005/8/layout/hierarchy6"/>
    <dgm:cxn modelId="{14D3EEE5-E97A-4B50-9E9A-B9849DB40053}" type="presOf" srcId="{D8CFBEBE-3AEB-4B85-A636-43D2FDE93210}" destId="{10BDBD12-D577-4358-BCFF-ED903983B04F}" srcOrd="0" destOrd="0" presId="urn:microsoft.com/office/officeart/2005/8/layout/hierarchy6"/>
    <dgm:cxn modelId="{E17B4A6C-CBCA-47AF-B70C-1763B5E067DB}" type="presOf" srcId="{53412C9F-32A3-456E-AC08-A3B95449768D}" destId="{AF9A9AE5-0654-466F-B53A-3EB996C09910}" srcOrd="0" destOrd="0" presId="urn:microsoft.com/office/officeart/2005/8/layout/hierarchy6"/>
    <dgm:cxn modelId="{A4EB2303-818D-4CD3-90EC-12CED6EC9BA8}" type="presOf" srcId="{65C2FF47-361A-4632-9F5F-E5BE554B934F}" destId="{F84F9DEE-0D5A-44F3-8C79-F3C7D3124CF4}" srcOrd="0" destOrd="0" presId="urn:microsoft.com/office/officeart/2005/8/layout/hierarchy6"/>
    <dgm:cxn modelId="{A8370B1E-F907-4E6B-878B-1463966DD0EC}" type="presOf" srcId="{B0320A85-9A49-4927-9317-C838D0C95CAB}" destId="{4B399322-9AC5-4386-8A87-5BE48EB787BD}" srcOrd="0" destOrd="0" presId="urn:microsoft.com/office/officeart/2005/8/layout/hierarchy6"/>
    <dgm:cxn modelId="{FA3AF94D-2536-4B4F-9F4A-16168E1F7379}" srcId="{631E6DED-058D-4D5E-A914-100A0E523AF5}" destId="{65C2FF47-361A-4632-9F5F-E5BE554B934F}" srcOrd="2" destOrd="0" parTransId="{F1EFC85E-22C5-44F8-84EC-C9A3D886B13A}" sibTransId="{1EE03202-FF0B-41D1-9C84-AA362F0FCCFA}"/>
    <dgm:cxn modelId="{FFA798C3-4609-4F87-94EA-8BDBF4421F53}" srcId="{631E6DED-058D-4D5E-A914-100A0E523AF5}" destId="{5BF1BEB5-8EB9-4424-82F8-98F1B6E61AFD}" srcOrd="0" destOrd="0" parTransId="{E662F8C0-6D6F-48C8-8611-48175F9D08CF}" sibTransId="{9C62CCCE-A2EF-4178-8286-FCB9B9015B1A}"/>
    <dgm:cxn modelId="{2B422730-C1FD-454F-BD15-63BA8D9EE335}" type="presOf" srcId="{52D6F6C9-CA18-4451-A2DA-77A71350AC05}" destId="{D456FE2E-8E9A-457C-8C9C-9857D2A2BBBF}" srcOrd="0" destOrd="0" presId="urn:microsoft.com/office/officeart/2005/8/layout/hierarchy6"/>
    <dgm:cxn modelId="{8F65CF2A-9FD5-47C6-950E-011E254ED0E8}" type="presOf" srcId="{F3E66BA8-544C-40C4-A70E-53E239876D37}" destId="{3FC85A55-D4DA-44DD-93EA-EAEFA192B7CC}" srcOrd="0" destOrd="0" presId="urn:microsoft.com/office/officeart/2005/8/layout/hierarchy6"/>
    <dgm:cxn modelId="{4E3B4ABB-6957-4912-B0F1-B80A3385F355}" srcId="{5BF1BEB5-8EB9-4424-82F8-98F1B6E61AFD}" destId="{B0320A85-9A49-4927-9317-C838D0C95CAB}" srcOrd="0" destOrd="0" parTransId="{F0ED942F-7C60-4266-BCAA-10B425324C44}" sibTransId="{D510DB72-CDB1-4A77-A177-DFBCB43F0E43}"/>
    <dgm:cxn modelId="{97AE0571-2615-44A9-A3E6-5E29C6C59000}" srcId="{B0320A85-9A49-4927-9317-C838D0C95CAB}" destId="{0D1F5F30-7026-4DCC-90D6-0FBB73112C92}" srcOrd="1" destOrd="0" parTransId="{1513A131-AFA4-40FC-BD11-07087429372D}" sibTransId="{D64C62F0-3364-4E2A-9213-9B2FCCF197E2}"/>
    <dgm:cxn modelId="{F1BAFBB6-85D2-45D0-AEC1-A6C8552BAE46}" type="presOf" srcId="{5BF1BEB5-8EB9-4424-82F8-98F1B6E61AFD}" destId="{92EE8D5C-5422-4BF2-BA60-5C68AAE82C7D}" srcOrd="0" destOrd="0" presId="urn:microsoft.com/office/officeart/2005/8/layout/hierarchy6"/>
    <dgm:cxn modelId="{5F7CC2F0-A6C0-4EE0-B035-FEDEE065D4BE}" type="presOf" srcId="{65C2FF47-361A-4632-9F5F-E5BE554B934F}" destId="{85281F3F-76D0-4C28-B112-E023B4BA8013}" srcOrd="1" destOrd="0" presId="urn:microsoft.com/office/officeart/2005/8/layout/hierarchy6"/>
    <dgm:cxn modelId="{59F7CB98-BBD0-46E0-8E34-7BC55843646E}" type="presOf" srcId="{01A1F7E7-ACBD-4443-A05B-2BC5410CE2D0}" destId="{ACF56465-36AC-4A2D-9F71-61BE26C37666}" srcOrd="0" destOrd="0" presId="urn:microsoft.com/office/officeart/2005/8/layout/hierarchy6"/>
    <dgm:cxn modelId="{D135308B-08F9-4F60-89B7-0F1F3DA63B0D}" type="presOf" srcId="{FF05D551-055C-48AD-BD22-3F5D7BBFD69D}" destId="{59F8440E-8D78-4DC7-BFE0-3128E4D94ABC}" srcOrd="0" destOrd="0" presId="urn:microsoft.com/office/officeart/2005/8/layout/hierarchy6"/>
    <dgm:cxn modelId="{8F14C4FF-9935-4CA4-B710-1D8D98275431}" type="presOf" srcId="{03A816C8-E5D7-4AAA-91D1-C613FA004946}" destId="{7B2F9F5F-17F0-43E6-B418-20D7B808458B}" srcOrd="0" destOrd="0" presId="urn:microsoft.com/office/officeart/2005/8/layout/hierarchy6"/>
    <dgm:cxn modelId="{C13FDA8F-9403-430F-8AB2-5372A2351E88}" type="presOf" srcId="{2276F1D6-BF2D-4886-8D74-E85287CE1727}" destId="{A9CFBCC0-95E5-4AF0-BB4B-85B75C37D65A}" srcOrd="0" destOrd="0" presId="urn:microsoft.com/office/officeart/2005/8/layout/hierarchy6"/>
    <dgm:cxn modelId="{E8E0E8A8-0912-46AB-B885-BED32B6642F2}" srcId="{DA9004C1-78E7-4FE4-BCF5-A96988A5DD4A}" destId="{D8CFBEBE-3AEB-4B85-A636-43D2FDE93210}" srcOrd="1" destOrd="0" parTransId="{52D6F6C9-CA18-4451-A2DA-77A71350AC05}" sibTransId="{A13C6EEA-6CD2-4635-8C52-298BB50A89D9}"/>
    <dgm:cxn modelId="{2D1C468E-6E25-49CF-A1F4-0B7CC2DC65D8}" type="presOf" srcId="{03A816C8-E5D7-4AAA-91D1-C613FA004946}" destId="{017B420D-B7C7-484D-9AAD-C17911160765}" srcOrd="1" destOrd="0" presId="urn:microsoft.com/office/officeart/2005/8/layout/hierarchy6"/>
    <dgm:cxn modelId="{1D5C8721-AEFC-4CE1-A269-62D5B742F1F2}" srcId="{631E6DED-058D-4D5E-A914-100A0E523AF5}" destId="{F3E66BA8-544C-40C4-A70E-53E239876D37}" srcOrd="1" destOrd="0" parTransId="{DB4A3083-2273-4086-8E58-335F49A380DE}" sibTransId="{0150F91C-D789-434A-991A-92BAC75771B4}"/>
    <dgm:cxn modelId="{8705A585-D7FB-47CA-BD92-C70270B8413E}" srcId="{5BF1BEB5-8EB9-4424-82F8-98F1B6E61AFD}" destId="{DA9004C1-78E7-4FE4-BCF5-A96988A5DD4A}" srcOrd="1" destOrd="0" parTransId="{2276F1D6-BF2D-4886-8D74-E85287CE1727}" sibTransId="{D19C50CF-F856-48BA-B10B-E9323B65C95E}"/>
    <dgm:cxn modelId="{8DCC3F55-7B85-4B32-AED5-222C2C2BAF44}" type="presParOf" srcId="{4EF419D2-EBBB-4EA0-AA91-C04308FCA1C8}" destId="{15389674-547F-45D0-8E51-F710AC8FFC5D}" srcOrd="0" destOrd="0" presId="urn:microsoft.com/office/officeart/2005/8/layout/hierarchy6"/>
    <dgm:cxn modelId="{6EFA6647-C9FC-4CF1-92E6-61FD4AA44FD7}" type="presParOf" srcId="{15389674-547F-45D0-8E51-F710AC8FFC5D}" destId="{66E847D9-7767-47C6-8801-9D9BEB7E6ED3}" srcOrd="0" destOrd="0" presId="urn:microsoft.com/office/officeart/2005/8/layout/hierarchy6"/>
    <dgm:cxn modelId="{2161EC37-8268-4604-9FBB-41E672A64D32}" type="presParOf" srcId="{15389674-547F-45D0-8E51-F710AC8FFC5D}" destId="{13C71FA7-2337-478F-AC6A-7A4231CE67BC}" srcOrd="1" destOrd="0" presId="urn:microsoft.com/office/officeart/2005/8/layout/hierarchy6"/>
    <dgm:cxn modelId="{72C5A0C0-75E6-4D0F-8923-1569A3A89FCD}" type="presParOf" srcId="{13C71FA7-2337-478F-AC6A-7A4231CE67BC}" destId="{8B3CB32F-64CF-4311-B61F-B0D9791837E5}" srcOrd="0" destOrd="0" presId="urn:microsoft.com/office/officeart/2005/8/layout/hierarchy6"/>
    <dgm:cxn modelId="{F0105ED8-CD7E-4A15-8D28-7ED9B09CA177}" type="presParOf" srcId="{8B3CB32F-64CF-4311-B61F-B0D9791837E5}" destId="{92EE8D5C-5422-4BF2-BA60-5C68AAE82C7D}" srcOrd="0" destOrd="0" presId="urn:microsoft.com/office/officeart/2005/8/layout/hierarchy6"/>
    <dgm:cxn modelId="{EEF445B3-3015-4467-96F3-0FBA412F42BB}" type="presParOf" srcId="{8B3CB32F-64CF-4311-B61F-B0D9791837E5}" destId="{BAA1A1AA-4C27-45BB-BEAE-CAA1F5F5F4AD}" srcOrd="1" destOrd="0" presId="urn:microsoft.com/office/officeart/2005/8/layout/hierarchy6"/>
    <dgm:cxn modelId="{763B5430-B3C9-49FF-941F-6CCC19AC42C1}" type="presParOf" srcId="{BAA1A1AA-4C27-45BB-BEAE-CAA1F5F5F4AD}" destId="{CBF939C8-C77C-46EC-AF91-A22340FFA23F}" srcOrd="0" destOrd="0" presId="urn:microsoft.com/office/officeart/2005/8/layout/hierarchy6"/>
    <dgm:cxn modelId="{D9ACE1B7-F9DD-4E21-A5BF-806E3157BBA9}" type="presParOf" srcId="{BAA1A1AA-4C27-45BB-BEAE-CAA1F5F5F4AD}" destId="{01354209-8C08-46E1-89BF-8FF34B0ED331}" srcOrd="1" destOrd="0" presId="urn:microsoft.com/office/officeart/2005/8/layout/hierarchy6"/>
    <dgm:cxn modelId="{BCAC68C0-B771-4393-8A5E-1DD7ED830289}" type="presParOf" srcId="{01354209-8C08-46E1-89BF-8FF34B0ED331}" destId="{4B399322-9AC5-4386-8A87-5BE48EB787BD}" srcOrd="0" destOrd="0" presId="urn:microsoft.com/office/officeart/2005/8/layout/hierarchy6"/>
    <dgm:cxn modelId="{11C05168-192C-4075-A966-B1572FB82B6A}" type="presParOf" srcId="{01354209-8C08-46E1-89BF-8FF34B0ED331}" destId="{E92F70CD-BA97-4D2F-9449-3EE9D0A7E59B}" srcOrd="1" destOrd="0" presId="urn:microsoft.com/office/officeart/2005/8/layout/hierarchy6"/>
    <dgm:cxn modelId="{57092366-26B3-4D62-9206-E6A9278AB03E}" type="presParOf" srcId="{E92F70CD-BA97-4D2F-9449-3EE9D0A7E59B}" destId="{DDA844DF-1D92-4C12-9304-ADAAED0A34A5}" srcOrd="0" destOrd="0" presId="urn:microsoft.com/office/officeart/2005/8/layout/hierarchy6"/>
    <dgm:cxn modelId="{C52A2D84-81B2-418E-8B4D-CB8051CDEB11}" type="presParOf" srcId="{E92F70CD-BA97-4D2F-9449-3EE9D0A7E59B}" destId="{57D24CDB-F935-4109-8EB6-F498804C8753}" srcOrd="1" destOrd="0" presId="urn:microsoft.com/office/officeart/2005/8/layout/hierarchy6"/>
    <dgm:cxn modelId="{2304781B-197D-458E-A888-4E7D8886F1B4}" type="presParOf" srcId="{57D24CDB-F935-4109-8EB6-F498804C8753}" destId="{ACF56465-36AC-4A2D-9F71-61BE26C37666}" srcOrd="0" destOrd="0" presId="urn:microsoft.com/office/officeart/2005/8/layout/hierarchy6"/>
    <dgm:cxn modelId="{99A665E7-2DFF-4B83-8562-72859ADA8ECA}" type="presParOf" srcId="{57D24CDB-F935-4109-8EB6-F498804C8753}" destId="{6B6FBD88-494C-421E-9C8F-C45C330BD5A8}" srcOrd="1" destOrd="0" presId="urn:microsoft.com/office/officeart/2005/8/layout/hierarchy6"/>
    <dgm:cxn modelId="{00C9C652-944C-4631-8EC7-4E24B99A9494}" type="presParOf" srcId="{E92F70CD-BA97-4D2F-9449-3EE9D0A7E59B}" destId="{F59E8F95-4329-4967-8AD3-C223687F1077}" srcOrd="2" destOrd="0" presId="urn:microsoft.com/office/officeart/2005/8/layout/hierarchy6"/>
    <dgm:cxn modelId="{5C829CE8-2C9A-47C1-8467-049A7B686DCF}" type="presParOf" srcId="{E92F70CD-BA97-4D2F-9449-3EE9D0A7E59B}" destId="{65EBD72E-FBEF-4CAB-8A34-F239733D1972}" srcOrd="3" destOrd="0" presId="urn:microsoft.com/office/officeart/2005/8/layout/hierarchy6"/>
    <dgm:cxn modelId="{DF0F1E70-E9AC-4C58-9887-4F034E2FEEBB}" type="presParOf" srcId="{65EBD72E-FBEF-4CAB-8A34-F239733D1972}" destId="{B494A9B2-886C-4DCF-A4C9-1336FB55B30C}" srcOrd="0" destOrd="0" presId="urn:microsoft.com/office/officeart/2005/8/layout/hierarchy6"/>
    <dgm:cxn modelId="{CB9FB9F2-D549-42B9-81F7-ED2D65A09658}" type="presParOf" srcId="{65EBD72E-FBEF-4CAB-8A34-F239733D1972}" destId="{D3197F66-03E8-4010-9735-DBBDDEA4AF7C}" srcOrd="1" destOrd="0" presId="urn:microsoft.com/office/officeart/2005/8/layout/hierarchy6"/>
    <dgm:cxn modelId="{927FECA7-7CCF-43A3-B874-15A1021CB0D6}" type="presParOf" srcId="{BAA1A1AA-4C27-45BB-BEAE-CAA1F5F5F4AD}" destId="{A9CFBCC0-95E5-4AF0-BB4B-85B75C37D65A}" srcOrd="2" destOrd="0" presId="urn:microsoft.com/office/officeart/2005/8/layout/hierarchy6"/>
    <dgm:cxn modelId="{43F15486-3CCF-4209-BF38-BDCA420AF828}" type="presParOf" srcId="{BAA1A1AA-4C27-45BB-BEAE-CAA1F5F5F4AD}" destId="{C5DC57D7-E60E-4173-ACE1-37A4B4731B9F}" srcOrd="3" destOrd="0" presId="urn:microsoft.com/office/officeart/2005/8/layout/hierarchy6"/>
    <dgm:cxn modelId="{3D2EEA60-D11B-486E-BFA3-EE2873EC1105}" type="presParOf" srcId="{C5DC57D7-E60E-4173-ACE1-37A4B4731B9F}" destId="{05BBA70E-15D5-4530-A2C5-2EFD031D28AB}" srcOrd="0" destOrd="0" presId="urn:microsoft.com/office/officeart/2005/8/layout/hierarchy6"/>
    <dgm:cxn modelId="{44301BF0-7F67-457C-BD5D-A26F1DAF68EB}" type="presParOf" srcId="{C5DC57D7-E60E-4173-ACE1-37A4B4731B9F}" destId="{7B922D70-42C7-48A6-AE05-69BC46385C79}" srcOrd="1" destOrd="0" presId="urn:microsoft.com/office/officeart/2005/8/layout/hierarchy6"/>
    <dgm:cxn modelId="{CBC3754B-E316-4F1A-8DBE-0F723608F6C0}" type="presParOf" srcId="{7B922D70-42C7-48A6-AE05-69BC46385C79}" destId="{59F8440E-8D78-4DC7-BFE0-3128E4D94ABC}" srcOrd="0" destOrd="0" presId="urn:microsoft.com/office/officeart/2005/8/layout/hierarchy6"/>
    <dgm:cxn modelId="{4B4DE6C1-6BD6-490A-A9CC-3AB1205B76F1}" type="presParOf" srcId="{7B922D70-42C7-48A6-AE05-69BC46385C79}" destId="{A2D10FFE-CC11-4C85-83E0-9BE12B873FF7}" srcOrd="1" destOrd="0" presId="urn:microsoft.com/office/officeart/2005/8/layout/hierarchy6"/>
    <dgm:cxn modelId="{BECD1A44-5C94-4527-999D-844753527A7B}" type="presParOf" srcId="{A2D10FFE-CC11-4C85-83E0-9BE12B873FF7}" destId="{AF9A9AE5-0654-466F-B53A-3EB996C09910}" srcOrd="0" destOrd="0" presId="urn:microsoft.com/office/officeart/2005/8/layout/hierarchy6"/>
    <dgm:cxn modelId="{7069BD46-B4CF-4B66-BD27-4C165A8F79B1}" type="presParOf" srcId="{A2D10FFE-CC11-4C85-83E0-9BE12B873FF7}" destId="{4FA41799-324A-4CC0-AF7E-A84F534E933F}" srcOrd="1" destOrd="0" presId="urn:microsoft.com/office/officeart/2005/8/layout/hierarchy6"/>
    <dgm:cxn modelId="{2498F9FD-C33E-4109-9ABC-F0D6718794C2}" type="presParOf" srcId="{7B922D70-42C7-48A6-AE05-69BC46385C79}" destId="{D456FE2E-8E9A-457C-8C9C-9857D2A2BBBF}" srcOrd="2" destOrd="0" presId="urn:microsoft.com/office/officeart/2005/8/layout/hierarchy6"/>
    <dgm:cxn modelId="{662EC278-84BA-4F3A-A034-4185171F3B8A}" type="presParOf" srcId="{7B922D70-42C7-48A6-AE05-69BC46385C79}" destId="{DBE62BD3-0E00-4262-9CDA-9EBA09D14F8F}" srcOrd="3" destOrd="0" presId="urn:microsoft.com/office/officeart/2005/8/layout/hierarchy6"/>
    <dgm:cxn modelId="{6B4246CE-70D4-47F3-A1AF-E5CB2D7B4EE0}" type="presParOf" srcId="{DBE62BD3-0E00-4262-9CDA-9EBA09D14F8F}" destId="{10BDBD12-D577-4358-BCFF-ED903983B04F}" srcOrd="0" destOrd="0" presId="urn:microsoft.com/office/officeart/2005/8/layout/hierarchy6"/>
    <dgm:cxn modelId="{859DD586-2C32-40FA-A475-2912579CE285}" type="presParOf" srcId="{DBE62BD3-0E00-4262-9CDA-9EBA09D14F8F}" destId="{8DC1FECB-8DE1-4D2F-83D4-B316B24B6FFE}" srcOrd="1" destOrd="0" presId="urn:microsoft.com/office/officeart/2005/8/layout/hierarchy6"/>
    <dgm:cxn modelId="{4EDF17FB-CFCB-4D0C-8288-58183F3E8A68}" type="presParOf" srcId="{4EF419D2-EBBB-4EA0-AA91-C04308FCA1C8}" destId="{03299B47-94B4-443F-B566-76BC37C36ACE}" srcOrd="1" destOrd="0" presId="urn:microsoft.com/office/officeart/2005/8/layout/hierarchy6"/>
    <dgm:cxn modelId="{423E3A66-4B7B-4CB5-BF43-69AAD9802E78}" type="presParOf" srcId="{03299B47-94B4-443F-B566-76BC37C36ACE}" destId="{4AC4AA55-D993-49DE-A7DE-C8EF57FC0878}" srcOrd="0" destOrd="0" presId="urn:microsoft.com/office/officeart/2005/8/layout/hierarchy6"/>
    <dgm:cxn modelId="{6162C3E7-239A-41EE-81D1-101287C08719}" type="presParOf" srcId="{4AC4AA55-D993-49DE-A7DE-C8EF57FC0878}" destId="{3FC85A55-D4DA-44DD-93EA-EAEFA192B7CC}" srcOrd="0" destOrd="0" presId="urn:microsoft.com/office/officeart/2005/8/layout/hierarchy6"/>
    <dgm:cxn modelId="{9C1C87CB-18C5-4423-8517-664B8213B817}" type="presParOf" srcId="{4AC4AA55-D993-49DE-A7DE-C8EF57FC0878}" destId="{2FDBD0BA-C2A7-448B-844A-30C7FD316FD0}" srcOrd="1" destOrd="0" presId="urn:microsoft.com/office/officeart/2005/8/layout/hierarchy6"/>
    <dgm:cxn modelId="{0DDBA443-E39A-44A0-84AA-757960E51134}" type="presParOf" srcId="{03299B47-94B4-443F-B566-76BC37C36ACE}" destId="{AE28C318-A276-461F-BBE0-B492AC5A54B9}" srcOrd="1" destOrd="0" presId="urn:microsoft.com/office/officeart/2005/8/layout/hierarchy6"/>
    <dgm:cxn modelId="{0422D58B-344F-4226-AFB8-6061B7326A0C}" type="presParOf" srcId="{AE28C318-A276-461F-BBE0-B492AC5A54B9}" destId="{886B4B9B-9948-46E5-B7FD-3DA1FBA1CB8B}" srcOrd="0" destOrd="0" presId="urn:microsoft.com/office/officeart/2005/8/layout/hierarchy6"/>
    <dgm:cxn modelId="{5B58966F-CFDC-4593-A166-1DB28FA6F4EC}" type="presParOf" srcId="{03299B47-94B4-443F-B566-76BC37C36ACE}" destId="{66520610-7D5D-418C-88D6-D148A6DD8A29}" srcOrd="2" destOrd="0" presId="urn:microsoft.com/office/officeart/2005/8/layout/hierarchy6"/>
    <dgm:cxn modelId="{F1BD82F3-A747-4E40-8DDB-12EEC910D01A}" type="presParOf" srcId="{66520610-7D5D-418C-88D6-D148A6DD8A29}" destId="{F84F9DEE-0D5A-44F3-8C79-F3C7D3124CF4}" srcOrd="0" destOrd="0" presId="urn:microsoft.com/office/officeart/2005/8/layout/hierarchy6"/>
    <dgm:cxn modelId="{17E81196-1F4F-4C05-947F-E838E41D09F3}" type="presParOf" srcId="{66520610-7D5D-418C-88D6-D148A6DD8A29}" destId="{85281F3F-76D0-4C28-B112-E023B4BA8013}" srcOrd="1" destOrd="0" presId="urn:microsoft.com/office/officeart/2005/8/layout/hierarchy6"/>
    <dgm:cxn modelId="{82B35405-F0BF-4A3A-ADE4-6048CB3DD2F2}" type="presParOf" srcId="{03299B47-94B4-443F-B566-76BC37C36ACE}" destId="{339BE5F4-CF6A-4496-AFBF-50631353F403}" srcOrd="3" destOrd="0" presId="urn:microsoft.com/office/officeart/2005/8/layout/hierarchy6"/>
    <dgm:cxn modelId="{3A4B64FF-CCE7-43CC-8778-599BA5CF6CA5}" type="presParOf" srcId="{339BE5F4-CF6A-4496-AFBF-50631353F403}" destId="{0F173C76-7DB2-4050-943E-6B74DB2ED6C8}" srcOrd="0" destOrd="0" presId="urn:microsoft.com/office/officeart/2005/8/layout/hierarchy6"/>
    <dgm:cxn modelId="{C0F15BCE-0D67-44B5-A601-5691DCEDB39E}" type="presParOf" srcId="{03299B47-94B4-443F-B566-76BC37C36ACE}" destId="{947C64E6-1AF2-4103-B8B8-F46D355B6DA8}" srcOrd="4" destOrd="0" presId="urn:microsoft.com/office/officeart/2005/8/layout/hierarchy6"/>
    <dgm:cxn modelId="{502F2B98-9512-4D8E-9D59-E4E5D7AEE1A4}" type="presParOf" srcId="{947C64E6-1AF2-4103-B8B8-F46D355B6DA8}" destId="{7B2F9F5F-17F0-43E6-B418-20D7B808458B}" srcOrd="0" destOrd="0" presId="urn:microsoft.com/office/officeart/2005/8/layout/hierarchy6"/>
    <dgm:cxn modelId="{BCEB528F-6B81-4AEC-AFF4-70E8452FC70F}" type="presParOf" srcId="{947C64E6-1AF2-4103-B8B8-F46D355B6DA8}" destId="{017B420D-B7C7-484D-9AAD-C1791116076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F9F5F-17F0-43E6-B418-20D7B808458B}">
      <dsp:nvSpPr>
        <dsp:cNvPr id="0" name=""/>
        <dsp:cNvSpPr/>
      </dsp:nvSpPr>
      <dsp:spPr>
        <a:xfrm>
          <a:off x="0" y="2753988"/>
          <a:ext cx="7472160" cy="1092064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По каждому первичному рейтингу ОО начисляется от 0 до 10 баллов </a:t>
          </a:r>
          <a:b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 зависимости от места </a:t>
          </a:r>
          <a:b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 рейтинге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0" y="2753988"/>
        <a:ext cx="2241648" cy="1092064"/>
      </dsp:txXfrm>
    </dsp:sp>
    <dsp:sp modelId="{F84F9DEE-0D5A-44F3-8C79-F3C7D3124CF4}">
      <dsp:nvSpPr>
        <dsp:cNvPr id="0" name=""/>
        <dsp:cNvSpPr/>
      </dsp:nvSpPr>
      <dsp:spPr>
        <a:xfrm>
          <a:off x="0" y="1666693"/>
          <a:ext cx="7472160" cy="954963"/>
        </a:xfrm>
        <a:prstGeom prst="roundRect">
          <a:avLst>
            <a:gd name="adj" fmla="val 10000"/>
          </a:avLst>
        </a:prstGeom>
        <a:noFill/>
        <a:ln w="31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Промежуточный рейтинг определяется суммированием первичных рейтинговых баллов </a:t>
          </a:r>
        </a:p>
      </dsp:txBody>
      <dsp:txXfrm>
        <a:off x="0" y="1666693"/>
        <a:ext cx="2241648" cy="954963"/>
      </dsp:txXfrm>
    </dsp:sp>
    <dsp:sp modelId="{3FC85A55-D4DA-44DD-93EA-EAEFA192B7CC}">
      <dsp:nvSpPr>
        <dsp:cNvPr id="0" name=""/>
        <dsp:cNvSpPr/>
      </dsp:nvSpPr>
      <dsp:spPr>
        <a:xfrm>
          <a:off x="0" y="483976"/>
          <a:ext cx="7472160" cy="1059418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Итоговый рейтинг ОО определяется по сумме рейтинговых баллов промежуточных рейтингов</a:t>
          </a:r>
        </a:p>
      </dsp:txBody>
      <dsp:txXfrm>
        <a:off x="0" y="483976"/>
        <a:ext cx="2241648" cy="1059418"/>
      </dsp:txXfrm>
    </dsp:sp>
    <dsp:sp modelId="{92EE8D5C-5422-4BF2-BA60-5C68AAE82C7D}">
      <dsp:nvSpPr>
        <dsp:cNvPr id="0" name=""/>
        <dsp:cNvSpPr/>
      </dsp:nvSpPr>
      <dsp:spPr>
        <a:xfrm>
          <a:off x="4216832" y="559175"/>
          <a:ext cx="1025091" cy="48099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Итоговый рейтинг </a:t>
          </a:r>
        </a:p>
      </dsp:txBody>
      <dsp:txXfrm>
        <a:off x="4230920" y="573263"/>
        <a:ext cx="996915" cy="452819"/>
      </dsp:txXfrm>
    </dsp:sp>
    <dsp:sp modelId="{CBF939C8-C77C-46EC-AF91-A22340FFA23F}">
      <dsp:nvSpPr>
        <dsp:cNvPr id="0" name=""/>
        <dsp:cNvSpPr/>
      </dsp:nvSpPr>
      <dsp:spPr>
        <a:xfrm>
          <a:off x="3426506" y="1040171"/>
          <a:ext cx="1302871" cy="692884"/>
        </a:xfrm>
        <a:custGeom>
          <a:avLst/>
          <a:gdLst/>
          <a:ahLst/>
          <a:cxnLst/>
          <a:rect l="0" t="0" r="0" b="0"/>
          <a:pathLst>
            <a:path>
              <a:moveTo>
                <a:pt x="953617" y="0"/>
              </a:moveTo>
              <a:lnTo>
                <a:pt x="953617" y="284226"/>
              </a:lnTo>
              <a:lnTo>
                <a:pt x="0" y="284226"/>
              </a:lnTo>
              <a:lnTo>
                <a:pt x="0" y="568453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99322-9AC5-4386-8A87-5BE48EB787BD}">
      <dsp:nvSpPr>
        <dsp:cNvPr id="0" name=""/>
        <dsp:cNvSpPr/>
      </dsp:nvSpPr>
      <dsp:spPr>
        <a:xfrm>
          <a:off x="2742717" y="1733055"/>
          <a:ext cx="1367577" cy="48099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Промежуточный рейтинг 1</a:t>
          </a:r>
        </a:p>
      </dsp:txBody>
      <dsp:txXfrm>
        <a:off x="2756805" y="1747143"/>
        <a:ext cx="1339401" cy="452819"/>
      </dsp:txXfrm>
    </dsp:sp>
    <dsp:sp modelId="{DDA844DF-1D92-4C12-9304-ADAAED0A34A5}">
      <dsp:nvSpPr>
        <dsp:cNvPr id="0" name=""/>
        <dsp:cNvSpPr/>
      </dsp:nvSpPr>
      <dsp:spPr>
        <a:xfrm>
          <a:off x="2785137" y="2214051"/>
          <a:ext cx="641368" cy="697145"/>
        </a:xfrm>
        <a:custGeom>
          <a:avLst/>
          <a:gdLst/>
          <a:ahLst/>
          <a:cxnLst/>
          <a:rect l="0" t="0" r="0" b="0"/>
          <a:pathLst>
            <a:path>
              <a:moveTo>
                <a:pt x="470423" y="0"/>
              </a:moveTo>
              <a:lnTo>
                <a:pt x="470423" y="285974"/>
              </a:lnTo>
              <a:lnTo>
                <a:pt x="0" y="285974"/>
              </a:lnTo>
              <a:lnTo>
                <a:pt x="0" y="57194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56465-36AC-4A2D-9F71-61BE26C37666}">
      <dsp:nvSpPr>
        <dsp:cNvPr id="0" name=""/>
        <dsp:cNvSpPr/>
      </dsp:nvSpPr>
      <dsp:spPr>
        <a:xfrm>
          <a:off x="2242040" y="2911197"/>
          <a:ext cx="1086194" cy="609777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1.1</a:t>
          </a:r>
        </a:p>
      </dsp:txBody>
      <dsp:txXfrm>
        <a:off x="2259900" y="2929057"/>
        <a:ext cx="1050474" cy="574057"/>
      </dsp:txXfrm>
    </dsp:sp>
    <dsp:sp modelId="{F59E8F95-4329-4967-8AD3-C223687F1077}">
      <dsp:nvSpPr>
        <dsp:cNvPr id="0" name=""/>
        <dsp:cNvSpPr/>
      </dsp:nvSpPr>
      <dsp:spPr>
        <a:xfrm>
          <a:off x="3426506" y="2214051"/>
          <a:ext cx="651321" cy="697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974"/>
              </a:lnTo>
              <a:lnTo>
                <a:pt x="451209" y="285974"/>
              </a:lnTo>
              <a:lnTo>
                <a:pt x="451209" y="57194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94A9B2-886C-4DCF-A4C9-1336FB55B30C}">
      <dsp:nvSpPr>
        <dsp:cNvPr id="0" name=""/>
        <dsp:cNvSpPr/>
      </dsp:nvSpPr>
      <dsp:spPr>
        <a:xfrm>
          <a:off x="3544683" y="2911197"/>
          <a:ext cx="1066288" cy="615694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1.2</a:t>
          </a:r>
        </a:p>
      </dsp:txBody>
      <dsp:txXfrm>
        <a:off x="3562716" y="2929230"/>
        <a:ext cx="1030222" cy="579628"/>
      </dsp:txXfrm>
    </dsp:sp>
    <dsp:sp modelId="{A9CFBCC0-95E5-4AF0-BB4B-85B75C37D65A}">
      <dsp:nvSpPr>
        <dsp:cNvPr id="0" name=""/>
        <dsp:cNvSpPr/>
      </dsp:nvSpPr>
      <dsp:spPr>
        <a:xfrm>
          <a:off x="4729378" y="1040171"/>
          <a:ext cx="1367954" cy="681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19"/>
              </a:lnTo>
              <a:lnTo>
                <a:pt x="1007011" y="279619"/>
              </a:lnTo>
              <a:lnTo>
                <a:pt x="1007011" y="559239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BBA70E-15D5-4530-A2C5-2EFD031D28AB}">
      <dsp:nvSpPr>
        <dsp:cNvPr id="0" name=""/>
        <dsp:cNvSpPr/>
      </dsp:nvSpPr>
      <dsp:spPr>
        <a:xfrm>
          <a:off x="5456165" y="1721824"/>
          <a:ext cx="1282332" cy="508658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Промежуточный рейтинг 2</a:t>
          </a:r>
        </a:p>
      </dsp:txBody>
      <dsp:txXfrm>
        <a:off x="5471063" y="1736722"/>
        <a:ext cx="1252536" cy="478862"/>
      </dsp:txXfrm>
    </dsp:sp>
    <dsp:sp modelId="{59F8440E-8D78-4DC7-BFE0-3128E4D94ABC}">
      <dsp:nvSpPr>
        <dsp:cNvPr id="0" name=""/>
        <dsp:cNvSpPr/>
      </dsp:nvSpPr>
      <dsp:spPr>
        <a:xfrm>
          <a:off x="5549419" y="2230482"/>
          <a:ext cx="547913" cy="708377"/>
        </a:xfrm>
        <a:custGeom>
          <a:avLst/>
          <a:gdLst/>
          <a:ahLst/>
          <a:cxnLst/>
          <a:rect l="0" t="0" r="0" b="0"/>
          <a:pathLst>
            <a:path>
              <a:moveTo>
                <a:pt x="449517" y="0"/>
              </a:moveTo>
              <a:lnTo>
                <a:pt x="449517" y="290582"/>
              </a:lnTo>
              <a:lnTo>
                <a:pt x="0" y="290582"/>
              </a:lnTo>
              <a:lnTo>
                <a:pt x="0" y="581164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A9AE5-0654-466F-B53A-3EB996C09910}">
      <dsp:nvSpPr>
        <dsp:cNvPr id="0" name=""/>
        <dsp:cNvSpPr/>
      </dsp:nvSpPr>
      <dsp:spPr>
        <a:xfrm>
          <a:off x="4976170" y="2938859"/>
          <a:ext cx="1146497" cy="614525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2.1</a:t>
          </a:r>
        </a:p>
      </dsp:txBody>
      <dsp:txXfrm>
        <a:off x="4994169" y="2956858"/>
        <a:ext cx="1110499" cy="578527"/>
      </dsp:txXfrm>
    </dsp:sp>
    <dsp:sp modelId="{D456FE2E-8E9A-457C-8C9C-9857D2A2BBBF}">
      <dsp:nvSpPr>
        <dsp:cNvPr id="0" name=""/>
        <dsp:cNvSpPr/>
      </dsp:nvSpPr>
      <dsp:spPr>
        <a:xfrm>
          <a:off x="6097332" y="2230482"/>
          <a:ext cx="764393" cy="708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582"/>
              </a:lnTo>
              <a:lnTo>
                <a:pt x="535470" y="290582"/>
              </a:lnTo>
              <a:lnTo>
                <a:pt x="535470" y="581164"/>
              </a:lnTo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DBD12-D577-4358-BCFF-ED903983B04F}">
      <dsp:nvSpPr>
        <dsp:cNvPr id="0" name=""/>
        <dsp:cNvSpPr/>
      </dsp:nvSpPr>
      <dsp:spPr>
        <a:xfrm>
          <a:off x="6295746" y="2938859"/>
          <a:ext cx="1131959" cy="558267"/>
        </a:xfrm>
        <a:prstGeom prst="roundRect">
          <a:avLst>
            <a:gd name="adj" fmla="val 10000"/>
          </a:avLst>
        </a:prstGeom>
        <a:noFill/>
        <a:ln w="158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>
              <a:solidFill>
                <a:schemeClr val="tx1"/>
              </a:solidFill>
              <a:latin typeface="Calibri"/>
              <a:ea typeface="+mn-ea"/>
              <a:cs typeface="+mn-cs"/>
            </a:rPr>
            <a:t>Первичный рейтинг 2.2</a:t>
          </a:r>
        </a:p>
      </dsp:txBody>
      <dsp:txXfrm>
        <a:off x="6312097" y="2955210"/>
        <a:ext cx="1099257" cy="525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A516E-8398-4E4B-B54F-B4BBFC7C0D2B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9FC96-D06F-412E-9CC7-349E64E928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196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57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26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1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350" y="365126"/>
            <a:ext cx="100000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86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2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96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10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597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7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27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2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F33A2-FBAD-45A4-9300-78DB6DA7DB1C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DC73-5477-431A-BAF7-0AE16F0C4C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8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вопросу</a:t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школьных системах </a:t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качества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71881" y="5947091"/>
            <a:ext cx="2572871" cy="570297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/>
              <a:t>© В.Е. Фрадкин </a:t>
            </a:r>
          </a:p>
          <a:p>
            <a:pPr algn="l"/>
            <a:r>
              <a:rPr lang="ru-RU" dirty="0"/>
              <a:t>ГБУ ДПО «СПбЦОКОиИТ»</a:t>
            </a: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35556" y="4157665"/>
            <a:ext cx="1871663" cy="15843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FF8D3E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85" y="4411730"/>
            <a:ext cx="1000000" cy="10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67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Рейтинги ОО</a:t>
            </a:r>
          </a:p>
        </p:txBody>
      </p:sp>
      <p:graphicFrame>
        <p:nvGraphicFramePr>
          <p:cNvPr id="4" name="Схе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173754"/>
              </p:ext>
            </p:extLst>
          </p:nvPr>
        </p:nvGraphicFramePr>
        <p:xfrm>
          <a:off x="835920" y="1690689"/>
          <a:ext cx="7472160" cy="4320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624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Первичные рейтинги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строятся на основе объективных данных, содержащихся в информационных системах Санкт-Петербурга:</a:t>
            </a:r>
          </a:p>
          <a:p>
            <a:pPr lvl="1"/>
            <a:r>
              <a:rPr lang="ru-RU" dirty="0"/>
              <a:t>АИСУ «Параграф »;</a:t>
            </a:r>
          </a:p>
          <a:p>
            <a:pPr lvl="1"/>
            <a:r>
              <a:rPr lang="ru-RU" dirty="0"/>
              <a:t>региональная информационная система обеспечения проведения государственной итоговой аттестации обучающихся, освоивших основные образовательные программы основного общего и среднего общего образования;</a:t>
            </a:r>
          </a:p>
          <a:p>
            <a:pPr lvl="1"/>
            <a:r>
              <a:rPr lang="ru-RU" dirty="0"/>
              <a:t>база данных олимпиад</a:t>
            </a:r>
          </a:p>
        </p:txBody>
      </p:sp>
    </p:spTree>
    <p:extLst>
      <p:ext uri="{BB962C8B-B14F-4D97-AF65-F5344CB8AC3E}">
        <p14:creationId xmlns:p14="http://schemas.microsoft.com/office/powerpoint/2010/main" val="3767819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Система рейтингов 2016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результаты массового образования; </a:t>
            </a:r>
          </a:p>
          <a:p>
            <a:pPr lvl="0"/>
            <a:r>
              <a:rPr lang="ru-RU" dirty="0"/>
              <a:t>высокие образовательные результаты и достижения; </a:t>
            </a:r>
          </a:p>
          <a:p>
            <a:pPr lvl="0"/>
            <a:r>
              <a:rPr lang="ru-RU" dirty="0"/>
              <a:t>условия ведения образовательной деятельности; </a:t>
            </a:r>
          </a:p>
          <a:p>
            <a:pPr lvl="0"/>
            <a:r>
              <a:rPr lang="ru-RU" dirty="0"/>
              <a:t>кадровое обеспечение;</a:t>
            </a:r>
          </a:p>
          <a:p>
            <a:r>
              <a:rPr lang="ru-RU" dirty="0"/>
              <a:t>управление образовательной организацией.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dirty="0"/>
              <a:t>Всего 39 первичных рейтингов</a:t>
            </a:r>
          </a:p>
        </p:txBody>
      </p:sp>
    </p:spTree>
    <p:extLst>
      <p:ext uri="{BB962C8B-B14F-4D97-AF65-F5344CB8AC3E}">
        <p14:creationId xmlns:p14="http://schemas.microsoft.com/office/powerpoint/2010/main" val="2860177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Особенности рейтингов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Отказ от  средних баллов. Для учета результативности используются медианы соответствующих результатов;</a:t>
            </a:r>
          </a:p>
          <a:p>
            <a:pPr lvl="0"/>
            <a:r>
              <a:rPr lang="ru-RU" dirty="0"/>
              <a:t>Уравнивание по размерам образовательных организаций (показатели рассчитываются либо на одного обучающегося, либо на класс, либо на одного учителя, -  там, где это имеет значение);</a:t>
            </a:r>
          </a:p>
          <a:p>
            <a:pPr lvl="0"/>
            <a:r>
              <a:rPr lang="ru-RU" dirty="0"/>
              <a:t>Полная объективность оценки: не проводится никаких анкетных процедур, все данные загружаются из официальных информационных систем.</a:t>
            </a:r>
          </a:p>
        </p:txBody>
      </p:sp>
    </p:spTree>
    <p:extLst>
      <p:ext uri="{BB962C8B-B14F-4D97-AF65-F5344CB8AC3E}">
        <p14:creationId xmlns:p14="http://schemas.microsoft.com/office/powerpoint/2010/main" val="1239614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Качество заполнения АИС «Параграф»</a:t>
            </a:r>
          </a:p>
          <a:p>
            <a:pPr lvl="1"/>
            <a:r>
              <a:rPr lang="ru-RU" dirty="0"/>
              <a:t>Полное заполнение всех обязательных полей;</a:t>
            </a:r>
          </a:p>
          <a:p>
            <a:pPr lvl="1"/>
            <a:r>
              <a:rPr lang="ru-RU" dirty="0"/>
              <a:t>Заполнение полей в соответствии с инструкцией;</a:t>
            </a:r>
          </a:p>
          <a:p>
            <a:pPr lvl="1"/>
            <a:r>
              <a:rPr lang="ru-RU" dirty="0"/>
              <a:t>Верификация результатов заполнения.</a:t>
            </a:r>
          </a:p>
          <a:p>
            <a:pPr lvl="1"/>
            <a:endParaRPr lang="ru-RU" dirty="0"/>
          </a:p>
          <a:p>
            <a:pPr marL="0" indent="0" algn="ctr">
              <a:buNone/>
            </a:pPr>
            <a:r>
              <a:rPr lang="ru-RU" i="1" dirty="0"/>
              <a:t>«Школьный инспектор» </a:t>
            </a:r>
          </a:p>
          <a:p>
            <a:pPr marL="0" indent="0" algn="ctr">
              <a:buNone/>
            </a:pPr>
            <a:r>
              <a:rPr lang="ru-RU" i="1" dirty="0"/>
              <a:t>(заказ Управления по надзору и контролю).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ru-RU" i="1" dirty="0"/>
              <a:t>Проверки инспекции Комитета по образованию.</a:t>
            </a:r>
          </a:p>
        </p:txBody>
      </p:sp>
    </p:spTree>
    <p:extLst>
      <p:ext uri="{BB962C8B-B14F-4D97-AF65-F5344CB8AC3E}">
        <p14:creationId xmlns:p14="http://schemas.microsoft.com/office/powerpoint/2010/main" val="3211861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Некоторые проблемы заполнения «Параграфа»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382009" cy="4351338"/>
          </a:xfrm>
        </p:spPr>
        <p:txBody>
          <a:bodyPr/>
          <a:lstStyle/>
          <a:p>
            <a:r>
              <a:rPr lang="ru-RU" dirty="0"/>
              <a:t>Не введены (или не являются полными) данные по: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УМК;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Профилям;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Повышению квалификации;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Техническим средствам…</a:t>
            </a:r>
          </a:p>
          <a:p>
            <a:r>
              <a:rPr lang="ru-RU" dirty="0"/>
              <a:t>Не являются достоверными данные по: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Обеспечению техникой;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Повышению квалификации;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Педагогической нагрузке….</a:t>
            </a:r>
          </a:p>
        </p:txBody>
      </p:sp>
    </p:spTree>
    <p:extLst>
      <p:ext uri="{BB962C8B-B14F-4D97-AF65-F5344CB8AC3E}">
        <p14:creationId xmlns:p14="http://schemas.microsoft.com/office/powerpoint/2010/main" val="3897555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Региональные </a:t>
            </a:r>
            <a:br>
              <a:rPr lang="ru-RU" b="1" dirty="0"/>
            </a:br>
            <a:r>
              <a:rPr lang="ru-RU" b="1" dirty="0"/>
              <a:t>диагностические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Переход на новую технологию</a:t>
            </a:r>
          </a:p>
          <a:p>
            <a:pPr marL="457200" lvl="1" indent="0">
              <a:buNone/>
            </a:pPr>
            <a:r>
              <a:rPr lang="ru-RU" dirty="0"/>
              <a:t>(Эксперимент 251, 377)</a:t>
            </a:r>
          </a:p>
          <a:p>
            <a:pPr marL="457200" lvl="1" indent="0">
              <a:buNone/>
            </a:pPr>
            <a:endParaRPr lang="ru-RU" dirty="0"/>
          </a:p>
          <a:p>
            <a:pPr marL="457200" lvl="1" indent="0">
              <a:buNone/>
            </a:pPr>
            <a:r>
              <a:rPr lang="ru-RU" u="sng" dirty="0"/>
              <a:t>Основное: </a:t>
            </a:r>
          </a:p>
          <a:p>
            <a:pPr lvl="1"/>
            <a:r>
              <a:rPr lang="ru-RU" dirty="0"/>
              <a:t>Номерные бланки;</a:t>
            </a:r>
          </a:p>
          <a:p>
            <a:pPr lvl="1"/>
            <a:r>
              <a:rPr lang="ru-RU" dirty="0"/>
              <a:t>Сканирование бланков;</a:t>
            </a:r>
          </a:p>
          <a:p>
            <a:pPr lvl="1"/>
            <a:r>
              <a:rPr lang="ru-RU" dirty="0"/>
              <a:t>Автоматическая проверка первой части;</a:t>
            </a:r>
          </a:p>
          <a:p>
            <a:pPr lvl="1"/>
            <a:r>
              <a:rPr lang="ru-RU" dirty="0"/>
              <a:t>Взаимопроверка второй части.</a:t>
            </a:r>
          </a:p>
        </p:txBody>
      </p:sp>
    </p:spTree>
    <p:extLst>
      <p:ext uri="{BB962C8B-B14F-4D97-AF65-F5344CB8AC3E}">
        <p14:creationId xmlns:p14="http://schemas.microsoft.com/office/powerpoint/2010/main" val="3864536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Причины </a:t>
            </a:r>
            <a:br>
              <a:rPr lang="ru-RU" b="1" dirty="0"/>
            </a:br>
            <a:r>
              <a:rPr lang="ru-RU" b="1" dirty="0"/>
              <a:t>изменения технологии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331" y="2147049"/>
            <a:ext cx="7273338" cy="382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156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Некоторые проблемы </a:t>
            </a:r>
            <a:br>
              <a:rPr lang="ru-RU" b="1" dirty="0"/>
            </a:br>
            <a:r>
              <a:rPr lang="ru-RU" b="1" dirty="0"/>
              <a:t>по результатам РДР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Недостоверность результатов. </a:t>
            </a:r>
          </a:p>
          <a:p>
            <a:pPr marL="457200" lvl="1" indent="0">
              <a:buNone/>
            </a:pPr>
            <a:r>
              <a:rPr lang="ru-RU" u="sng" dirty="0"/>
              <a:t>Будем отслеживать школы с аномально высокими результатами.</a:t>
            </a:r>
          </a:p>
          <a:p>
            <a:r>
              <a:rPr lang="ru-RU" dirty="0"/>
              <a:t>Проблемы квалификации педагогов.</a:t>
            </a:r>
          </a:p>
          <a:p>
            <a:pPr marL="457200" lvl="1" indent="0">
              <a:buNone/>
            </a:pPr>
            <a:r>
              <a:rPr lang="ru-RU" dirty="0"/>
              <a:t>Чему и как учим. ФГОС (ФКГОС).</a:t>
            </a:r>
          </a:p>
          <a:p>
            <a:pPr marL="457200" lvl="1" indent="0">
              <a:buNone/>
            </a:pPr>
            <a:r>
              <a:rPr lang="ru-RU" dirty="0"/>
              <a:t>Предметные знания и умения педагога.</a:t>
            </a:r>
          </a:p>
          <a:p>
            <a:pPr marL="457200" lvl="1" indent="0">
              <a:buNone/>
            </a:pPr>
            <a:r>
              <a:rPr lang="ru-RU" u="sng" dirty="0"/>
              <a:t>Исследования компетентности педагогов.</a:t>
            </a:r>
          </a:p>
          <a:p>
            <a:r>
              <a:rPr lang="ru-RU" dirty="0"/>
              <a:t>Проблемы смыслового чтения.</a:t>
            </a:r>
          </a:p>
          <a:p>
            <a:pPr marL="457200" lvl="1" indent="0">
              <a:buNone/>
            </a:pPr>
            <a:r>
              <a:rPr lang="ru-RU" dirty="0"/>
              <a:t>Начальная школа. Преемственность.</a:t>
            </a:r>
          </a:p>
          <a:p>
            <a:pPr marL="457200" lvl="1" indent="0">
              <a:buNone/>
            </a:pPr>
            <a:r>
              <a:rPr lang="ru-RU" u="sng" dirty="0"/>
              <a:t>Апрель: изменения в графике РДР.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01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График РДР должен учитываться при планировании образовательного процесса.</a:t>
            </a:r>
          </a:p>
          <a:p>
            <a:r>
              <a:rPr lang="ru-RU" dirty="0"/>
              <a:t>РДР должны быть включены в планирование в рабочей программе. Не должно быть увеличения количества контрольных работ за счет РДР.</a:t>
            </a:r>
          </a:p>
          <a:p>
            <a:r>
              <a:rPr lang="ru-RU" dirty="0"/>
              <a:t>РДР – диагностика, ориентир для учителя и администрации. Поэтому оценка за РДР необязательна. Это компетенция ОО (должно быть прописано в локальных актах).</a:t>
            </a:r>
          </a:p>
        </p:txBody>
      </p:sp>
    </p:spTree>
    <p:extLst>
      <p:ext uri="{BB962C8B-B14F-4D97-AF65-F5344CB8AC3E}">
        <p14:creationId xmlns:p14="http://schemas.microsoft.com/office/powerpoint/2010/main" val="375565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Некоторые проблемы при оценке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Недостаточная достоверность результатов</a:t>
            </a:r>
          </a:p>
          <a:p>
            <a:r>
              <a:rPr lang="ru-RU" dirty="0"/>
              <a:t>Неполная объективность оценивания</a:t>
            </a:r>
          </a:p>
          <a:p>
            <a:r>
              <a:rPr lang="ru-RU" dirty="0"/>
              <a:t>Пассивность педагогического коллектива</a:t>
            </a:r>
          </a:p>
          <a:p>
            <a:r>
              <a:rPr lang="ru-RU" dirty="0"/>
              <a:t>Отсутствие системы принятия решений (методических, управленческих)</a:t>
            </a:r>
          </a:p>
          <a:p>
            <a:r>
              <a:rPr lang="ru-RU" dirty="0"/>
              <a:t>Закрытость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306307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Самообследование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большинстве ОО самообследование не является инструментом оценки качества.</a:t>
            </a:r>
          </a:p>
          <a:p>
            <a:r>
              <a:rPr lang="ru-RU" dirty="0"/>
              <a:t>Только статистическая часть без аналитической.</a:t>
            </a:r>
          </a:p>
          <a:p>
            <a:r>
              <a:rPr lang="ru-RU" dirty="0"/>
              <a:t>Нет сравнительной статистики.</a:t>
            </a:r>
          </a:p>
          <a:p>
            <a:r>
              <a:rPr lang="ru-RU" dirty="0"/>
              <a:t>Нет анализа условий организации процесса по предметам и педагогам.</a:t>
            </a:r>
          </a:p>
        </p:txBody>
      </p:sp>
    </p:spTree>
    <p:extLst>
      <p:ext uri="{BB962C8B-B14F-4D97-AF65-F5344CB8AC3E}">
        <p14:creationId xmlns:p14="http://schemas.microsoft.com/office/powerpoint/2010/main" val="11856136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Независимая </a:t>
            </a:r>
            <a:br>
              <a:rPr lang="ru-RU" b="1" dirty="0"/>
            </a:br>
            <a:r>
              <a:rPr lang="ru-RU" b="1" dirty="0"/>
              <a:t>оценка качества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2017 году – 737 ОО общего образования.</a:t>
            </a:r>
          </a:p>
          <a:p>
            <a:endParaRPr lang="ru-RU" dirty="0"/>
          </a:p>
          <a:p>
            <a:r>
              <a:rPr lang="ru-RU" dirty="0"/>
              <a:t>Кировский район – лучший.</a:t>
            </a:r>
          </a:p>
          <a:p>
            <a:endParaRPr lang="ru-RU" dirty="0"/>
          </a:p>
          <a:p>
            <a:r>
              <a:rPr lang="ru-RU" dirty="0"/>
              <a:t>Самые высокие результаты в районе:</a:t>
            </a:r>
          </a:p>
          <a:p>
            <a:pPr marL="0" indent="0" algn="ctr">
              <a:buNone/>
            </a:pPr>
            <a:r>
              <a:rPr lang="en-US" dirty="0"/>
              <a:t>ГБОУ </a:t>
            </a:r>
            <a:r>
              <a:rPr lang="en-US" dirty="0" err="1"/>
              <a:t>Лицей</a:t>
            </a:r>
            <a:r>
              <a:rPr lang="en-US" dirty="0"/>
              <a:t> №389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r>
              <a:rPr lang="ru-RU" dirty="0"/>
              <a:t>Нет ОО в «красной» зоне.</a:t>
            </a:r>
          </a:p>
        </p:txBody>
      </p:sp>
    </p:spTree>
    <p:extLst>
      <p:ext uri="{BB962C8B-B14F-4D97-AF65-F5344CB8AC3E}">
        <p14:creationId xmlns:p14="http://schemas.microsoft.com/office/powerpoint/2010/main" val="3996623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Проблемы </a:t>
            </a:r>
            <a:br>
              <a:rPr lang="ru-RU" b="1" dirty="0"/>
            </a:br>
            <a:r>
              <a:rPr lang="ru-RU" b="1" dirty="0"/>
              <a:t>по результатам НОКО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Непродуманность структуры сайтов;</a:t>
            </a:r>
          </a:p>
          <a:p>
            <a:r>
              <a:rPr lang="ru-RU" dirty="0"/>
              <a:t>Плохая система поиска;</a:t>
            </a:r>
          </a:p>
          <a:p>
            <a:r>
              <a:rPr lang="ru-RU" dirty="0"/>
              <a:t>Наличие устаревших документов;</a:t>
            </a:r>
          </a:p>
          <a:p>
            <a:r>
              <a:rPr lang="ru-RU" dirty="0"/>
              <a:t>Отсутствие (или неполнота) информации: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О работе с детьми с ОВЗ;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О работе с инофонами;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Об олимпиадах и конкурсах;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Об обращениях граждан…</a:t>
            </a:r>
          </a:p>
          <a:p>
            <a:r>
              <a:rPr lang="ru-RU" dirty="0"/>
              <a:t>Отсутствие анкетирования получателей образовательных услуг (4 школы) или достоверных сведений о его проведении.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675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Важно - итоги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Единая логика построения систем оценки качества.</a:t>
            </a:r>
          </a:p>
          <a:p>
            <a:r>
              <a:rPr lang="ru-RU" dirty="0"/>
              <a:t>Переход от контроля к оценке.</a:t>
            </a:r>
          </a:p>
          <a:p>
            <a:r>
              <a:rPr lang="ru-RU" dirty="0"/>
              <a:t>Единые требования к образовательным организациям, администрациям, педагогам.</a:t>
            </a:r>
          </a:p>
          <a:p>
            <a:r>
              <a:rPr lang="ru-RU" dirty="0"/>
              <a:t>Учет особенностей ОО, включая условия её работы.</a:t>
            </a:r>
          </a:p>
          <a:p>
            <a:r>
              <a:rPr lang="ru-RU" dirty="0"/>
              <a:t>Обеспечение </a:t>
            </a:r>
            <a:r>
              <a:rPr lang="ru-RU"/>
              <a:t>достоверности результатов.</a:t>
            </a:r>
            <a:endParaRPr lang="ru-RU" dirty="0"/>
          </a:p>
          <a:p>
            <a:r>
              <a:rPr lang="ru-RU" dirty="0"/>
              <a:t>Формирование системы методических и управленческих решений.</a:t>
            </a:r>
          </a:p>
          <a:p>
            <a:r>
              <a:rPr lang="ru-RU" dirty="0"/>
              <a:t>Изменение роли методических объединений.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809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Материалы для работы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5780" y="1825625"/>
            <a:ext cx="508957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Сборник включает в себя описание подходов и решений, ключевых элементов Санкт-Петербургской региональной системы оценки качества образования, а также материалы образовательных организаций по оценке качества.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Электронная версия – в разделе «Библиотека»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</a:p>
          <a:p>
            <a:pPr marL="0" indent="0">
              <a:buNone/>
            </a:pPr>
            <a:r>
              <a:rPr lang="ru-RU" dirty="0"/>
              <a:t>«Оценка качества образования»</a:t>
            </a:r>
          </a:p>
          <a:p>
            <a:pPr marL="0" indent="0">
              <a:buNone/>
            </a:pPr>
            <a:r>
              <a:rPr lang="ru-RU" dirty="0"/>
              <a:t> сайта СПбЦОКОиИТ</a:t>
            </a:r>
          </a:p>
          <a:p>
            <a:pPr marL="0" indent="0">
              <a:buNone/>
            </a:pPr>
            <a:r>
              <a:rPr lang="en-US" dirty="0"/>
              <a:t>https://rcokoit.ru</a:t>
            </a:r>
            <a:endParaRPr lang="ru-RU" dirty="0"/>
          </a:p>
        </p:txBody>
      </p:sp>
      <p:pic>
        <p:nvPicPr>
          <p:cNvPr id="1026" name="Picture 2" descr="https://rcokoit.ru/data/library/11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63693"/>
            <a:ext cx="2137943" cy="320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679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Приглашаем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95887"/>
            <a:ext cx="7886700" cy="458107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Конференция ИТНШ-2017</a:t>
            </a:r>
          </a:p>
          <a:p>
            <a:pPr marL="0" indent="0" algn="ctr">
              <a:buNone/>
            </a:pPr>
            <a:r>
              <a:rPr lang="ru-RU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марта 2017 года</a:t>
            </a:r>
          </a:p>
          <a:p>
            <a:pPr marL="0" indent="0" algn="ctr">
              <a:buNone/>
            </a:pPr>
            <a:r>
              <a:rPr lang="ru-RU" dirty="0"/>
              <a:t>509 школа Красносельского района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/>
              <a:t>Станченко Сергей Владимирович,</a:t>
            </a:r>
            <a:r>
              <a:rPr lang="ru-RU" dirty="0"/>
              <a:t> директор Центра национальных и международных исследований качества образования Федерального института оценки качества образования (ФИОКО)</a:t>
            </a:r>
          </a:p>
          <a:p>
            <a:pPr marL="0" indent="0" algn="ctr">
              <a:buNone/>
            </a:pPr>
            <a:r>
              <a:rPr lang="ru-RU" b="1" dirty="0"/>
              <a:t>Котова Ольга Алексеевна, </a:t>
            </a:r>
            <a:r>
              <a:rPr lang="ru-RU" dirty="0"/>
              <a:t>заместитель директора по научной работе Федерального института педагогических измерений (ФИПИ)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/>
              <a:t>выступления и круглый стол по вопросам оценки качества образования для руководителей образовательных организаций</a:t>
            </a:r>
          </a:p>
          <a:p>
            <a:pPr marL="0" indent="0" algn="ctr">
              <a:buNone/>
            </a:pPr>
            <a:r>
              <a:rPr lang="ru-RU" i="1" u="sng" dirty="0"/>
              <a:t>(регистрация обязательна: </a:t>
            </a:r>
            <a:r>
              <a:rPr lang="en-US" i="1" u="sng" dirty="0"/>
              <a:t>conf.rcokoit.ru</a:t>
            </a:r>
            <a:r>
              <a:rPr lang="ru-RU" i="1" u="sng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7689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Школьная СОКО основа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Разработки программы развития ОО</a:t>
            </a:r>
          </a:p>
          <a:p>
            <a:r>
              <a:rPr lang="ru-RU" dirty="0"/>
              <a:t>Корректировки образовательной программы и рабочих программ, выбора УМК</a:t>
            </a:r>
          </a:p>
          <a:p>
            <a:r>
              <a:rPr lang="ru-RU" dirty="0"/>
              <a:t>Школьной системы повышения квалификации педагогов и администрации</a:t>
            </a:r>
          </a:p>
          <a:p>
            <a:r>
              <a:rPr lang="ru-RU" dirty="0"/>
              <a:t>Планирования работы методических объединений</a:t>
            </a:r>
          </a:p>
          <a:p>
            <a:r>
              <a:rPr lang="ru-RU" dirty="0"/>
              <a:t>Построения индивидуальных образовательных маршрутов</a:t>
            </a:r>
          </a:p>
          <a:p>
            <a:r>
              <a:rPr lang="ru-RU" dirty="0"/>
              <a:t>Формирования системы психолого-педагогического сопровождения</a:t>
            </a:r>
          </a:p>
          <a:p>
            <a:r>
              <a:rPr lang="ru-RU" dirty="0"/>
              <a:t>Системы включения родителей в образовательный процесс</a:t>
            </a:r>
          </a:p>
        </p:txBody>
      </p:sp>
    </p:spTree>
    <p:extLst>
      <p:ext uri="{BB962C8B-B14F-4D97-AF65-F5344CB8AC3E}">
        <p14:creationId xmlns:p14="http://schemas.microsoft.com/office/powerpoint/2010/main" val="407306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600" b="1" dirty="0">
                <a:latin typeface="Cambria" pitchFamily="18" charset="0"/>
                <a:cs typeface="Arial" charset="0"/>
              </a:rPr>
              <a:t>Структура единой системы оценки качества образования</a:t>
            </a:r>
            <a:endParaRPr lang="ru-RU" sz="3600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658471" y="2169459"/>
            <a:ext cx="5701306" cy="3751881"/>
            <a:chOff x="1658471" y="2169459"/>
            <a:chExt cx="5701306" cy="3751881"/>
          </a:xfrm>
        </p:grpSpPr>
        <p:sp>
          <p:nvSpPr>
            <p:cNvPr id="4" name="Скругленный прямоугольник 4"/>
            <p:cNvSpPr/>
            <p:nvPr/>
          </p:nvSpPr>
          <p:spPr>
            <a:xfrm>
              <a:off x="5335517" y="3028343"/>
              <a:ext cx="2024260" cy="1050597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400" b="1" dirty="0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Общее образование </a:t>
              </a:r>
            </a:p>
          </p:txBody>
        </p:sp>
        <p:sp>
          <p:nvSpPr>
            <p:cNvPr id="5" name="Скругленный прямоугольник 6"/>
            <p:cNvSpPr/>
            <p:nvPr/>
          </p:nvSpPr>
          <p:spPr>
            <a:xfrm>
              <a:off x="5313293" y="4223955"/>
              <a:ext cx="1999269" cy="698849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400" b="1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Профессиональное образование</a:t>
              </a:r>
            </a:p>
          </p:txBody>
        </p:sp>
        <p:sp>
          <p:nvSpPr>
            <p:cNvPr id="6" name="Скругленный прямоугольник 8"/>
            <p:cNvSpPr/>
            <p:nvPr/>
          </p:nvSpPr>
          <p:spPr>
            <a:xfrm>
              <a:off x="1658471" y="3028344"/>
              <a:ext cx="2331291" cy="638875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200" b="1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НАЦИОНАЛЬНЫЕ ИССЛЕДОВАНИЯ</a:t>
              </a:r>
            </a:p>
          </p:txBody>
        </p:sp>
        <p:sp>
          <p:nvSpPr>
            <p:cNvPr id="7" name="Скругленный прямоугольник 10"/>
            <p:cNvSpPr/>
            <p:nvPr/>
          </p:nvSpPr>
          <p:spPr>
            <a:xfrm>
              <a:off x="1658471" y="2169459"/>
              <a:ext cx="2331291" cy="692897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altLang="ru-RU" sz="1200" b="1">
                <a:solidFill>
                  <a:srgbClr val="2E3192"/>
                </a:solidFill>
                <a:latin typeface="Cambria" pitchFamily="18" charset="0"/>
                <a:cs typeface="Arial" charset="0"/>
              </a:endParaRPr>
            </a:p>
            <a:p>
              <a:pPr algn="ctr">
                <a:defRPr/>
              </a:pPr>
              <a:r>
                <a:rPr lang="ru-RU" altLang="ru-RU" sz="1200" b="1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МЕЖДУНАРОДНЫЕ ИССЛЕДОВАНИЯ</a:t>
              </a:r>
            </a:p>
            <a:p>
              <a:pPr algn="ctr">
                <a:defRPr/>
              </a:pPr>
              <a:endParaRPr lang="ru-RU" altLang="ru-RU" sz="1200" b="1">
                <a:solidFill>
                  <a:srgbClr val="2E3192"/>
                </a:solidFill>
                <a:latin typeface="Cambria" pitchFamily="18" charset="0"/>
                <a:cs typeface="Arial" charset="0"/>
              </a:endParaRPr>
            </a:p>
          </p:txBody>
        </p:sp>
        <p:sp>
          <p:nvSpPr>
            <p:cNvPr id="8" name="Скругленный прямоугольник 11"/>
            <p:cNvSpPr/>
            <p:nvPr/>
          </p:nvSpPr>
          <p:spPr>
            <a:xfrm>
              <a:off x="1667374" y="4749287"/>
              <a:ext cx="2331291" cy="1172053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200" b="1" dirty="0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ИССЛЕДОВАНИЯ НА УРОВНЕ ОБРАЗОВАТЕЛЬНЫХ ОРГАНИЗАЦИЙ</a:t>
              </a:r>
            </a:p>
          </p:txBody>
        </p:sp>
        <p:sp>
          <p:nvSpPr>
            <p:cNvPr id="9" name="Скругленный прямоугольник 13"/>
            <p:cNvSpPr/>
            <p:nvPr/>
          </p:nvSpPr>
          <p:spPr>
            <a:xfrm>
              <a:off x="1658471" y="3837922"/>
              <a:ext cx="2331291" cy="692898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200" b="1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РЕГИОНАЛЬНЫЕ ИССЛЕДОВАНИЯ</a:t>
              </a:r>
            </a:p>
          </p:txBody>
        </p:sp>
        <p:sp>
          <p:nvSpPr>
            <p:cNvPr id="10" name="Правая фигурная скобка 9"/>
            <p:cNvSpPr/>
            <p:nvPr/>
          </p:nvSpPr>
          <p:spPr>
            <a:xfrm>
              <a:off x="3998665" y="2411507"/>
              <a:ext cx="410376" cy="3281082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eaVert" anchor="ctr"/>
            <a:lstStyle/>
            <a:p>
              <a:pPr algn="ctr">
                <a:defRPr/>
              </a:pPr>
              <a:endParaRPr lang="ru-RU" altLang="ru-RU" b="1">
                <a:solidFill>
                  <a:srgbClr val="2E3192"/>
                </a:solidFill>
                <a:latin typeface="Cambria" pitchFamily="18" charset="0"/>
                <a:cs typeface="Arial" charset="0"/>
              </a:endParaRPr>
            </a:p>
          </p:txBody>
        </p:sp>
        <p:sp>
          <p:nvSpPr>
            <p:cNvPr id="12" name="Скругленный прямоугольник 14"/>
            <p:cNvSpPr/>
            <p:nvPr/>
          </p:nvSpPr>
          <p:spPr>
            <a:xfrm>
              <a:off x="5313293" y="2169459"/>
              <a:ext cx="2024260" cy="712007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400" b="1" dirty="0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Дошкольное образование </a:t>
              </a:r>
            </a:p>
          </p:txBody>
        </p:sp>
        <p:sp>
          <p:nvSpPr>
            <p:cNvPr id="13" name="Скругленный прямоугольник 7"/>
            <p:cNvSpPr/>
            <p:nvPr/>
          </p:nvSpPr>
          <p:spPr>
            <a:xfrm>
              <a:off x="5313293" y="5067819"/>
              <a:ext cx="1999269" cy="853521"/>
            </a:xfrm>
            <a:prstGeom prst="roundRect">
              <a:avLst>
                <a:gd name="adj" fmla="val 0"/>
              </a:avLst>
            </a:prstGeom>
            <a:solidFill>
              <a:schemeClr val="accent1">
                <a:hueOff val="0"/>
                <a:satOff val="0"/>
                <a:lumOff val="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400" b="1" dirty="0">
                  <a:solidFill>
                    <a:srgbClr val="2E3192"/>
                  </a:solidFill>
                  <a:latin typeface="Cambria" pitchFamily="18" charset="0"/>
                  <a:cs typeface="Arial" charset="0"/>
                </a:rPr>
                <a:t>Дополнительное образование</a:t>
              </a:r>
            </a:p>
          </p:txBody>
        </p:sp>
        <p:sp>
          <p:nvSpPr>
            <p:cNvPr id="14" name="Правая фигурная скобка 13"/>
            <p:cNvSpPr/>
            <p:nvPr/>
          </p:nvSpPr>
          <p:spPr>
            <a:xfrm flipH="1">
              <a:off x="4894014" y="2438399"/>
              <a:ext cx="410376" cy="3281082"/>
            </a:xfrm>
            <a:prstGeom prst="rightBrac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eaVert" anchor="ctr"/>
            <a:lstStyle/>
            <a:p>
              <a:pPr algn="ctr">
                <a:defRPr/>
              </a:pPr>
              <a:endParaRPr lang="ru-RU" altLang="ru-RU" b="1">
                <a:solidFill>
                  <a:srgbClr val="2E3192"/>
                </a:solidFill>
                <a:latin typeface="Cambria" pitchFamily="18" charset="0"/>
                <a:cs typeface="Arial" charset="0"/>
              </a:endParaRPr>
            </a:p>
          </p:txBody>
        </p:sp>
        <p:sp>
          <p:nvSpPr>
            <p:cNvPr id="11" name="Стрелка вправо 12"/>
            <p:cNvSpPr/>
            <p:nvPr/>
          </p:nvSpPr>
          <p:spPr>
            <a:xfrm>
              <a:off x="4279134" y="3823959"/>
              <a:ext cx="820068" cy="509962"/>
            </a:xfrm>
            <a:prstGeom prst="rightArrow">
              <a:avLst>
                <a:gd name="adj1" fmla="val 71900"/>
                <a:gd name="adj2" fmla="val 51342"/>
              </a:avLst>
            </a:prstGeom>
            <a:gradFill>
              <a:gsLst>
                <a:gs pos="0">
                  <a:srgbClr val="FFFFFF"/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2E3192"/>
                </a:solidFill>
                <a:latin typeface="Cambr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761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Направление совершенствования системы оценки качества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076" y="1690689"/>
            <a:ext cx="7886700" cy="2459970"/>
          </a:xfrm>
        </p:spPr>
        <p:txBody>
          <a:bodyPr>
            <a:normAutofit/>
          </a:bodyPr>
          <a:lstStyle/>
          <a:p>
            <a:r>
              <a:rPr lang="ru-RU" dirty="0"/>
              <a:t>От контрольных  процедур – к оценочным…</a:t>
            </a:r>
          </a:p>
          <a:p>
            <a:r>
              <a:rPr lang="ru-RU" dirty="0"/>
              <a:t>От проверки и наказания – к мониторингу и рекомендациям по развитию…</a:t>
            </a:r>
          </a:p>
          <a:p>
            <a:r>
              <a:rPr lang="ru-RU" dirty="0"/>
              <a:t>Риск-ориентированная модель контроля…</a:t>
            </a:r>
          </a:p>
          <a:p>
            <a:r>
              <a:rPr lang="ru-RU" dirty="0"/>
              <a:t>Формирование системы адресной помощи…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9709" y="4401671"/>
            <a:ext cx="2087563" cy="1727200"/>
          </a:xfrm>
          <a:prstGeom prst="rect">
            <a:avLst/>
          </a:prstGeom>
          <a:solidFill>
            <a:srgbClr val="7F6C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Оценка, анализ, превентивные меры</a:t>
            </a:r>
          </a:p>
        </p:txBody>
      </p:sp>
      <p:sp>
        <p:nvSpPr>
          <p:cNvPr id="5" name="Стрелка вправо 5"/>
          <p:cNvSpPr/>
          <p:nvPr/>
        </p:nvSpPr>
        <p:spPr>
          <a:xfrm>
            <a:off x="2520297" y="5057309"/>
            <a:ext cx="574675" cy="576262"/>
          </a:xfrm>
          <a:prstGeom prst="rightArrow">
            <a:avLst/>
          </a:prstGeom>
          <a:noFill/>
          <a:ln>
            <a:solidFill>
              <a:srgbClr val="7F6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131484" y="4545106"/>
            <a:ext cx="2016125" cy="1440330"/>
          </a:xfrm>
          <a:prstGeom prst="rect">
            <a:avLst/>
          </a:prstGeom>
          <a:solidFill>
            <a:srgbClr val="7F6C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Определение зон риска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31822" y="4373096"/>
            <a:ext cx="3097212" cy="1857375"/>
          </a:xfrm>
          <a:prstGeom prst="rect">
            <a:avLst/>
          </a:prstGeom>
          <a:solidFill>
            <a:srgbClr val="7F6C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/>
              <a:t>Проверка ОО с высокой степенью риска </a:t>
            </a:r>
          </a:p>
          <a:p>
            <a:pPr algn="ctr">
              <a:defRPr/>
            </a:pPr>
            <a:r>
              <a:rPr lang="ru-RU" sz="2000" dirty="0">
                <a:solidFill>
                  <a:srgbClr val="C1DADD"/>
                </a:solidFill>
              </a:rPr>
              <a:t>с использованием объективных для указанных организаций оценочных средств</a:t>
            </a:r>
          </a:p>
        </p:txBody>
      </p:sp>
      <p:sp>
        <p:nvSpPr>
          <p:cNvPr id="8" name="Стрелка вправо 5"/>
          <p:cNvSpPr/>
          <p:nvPr/>
        </p:nvSpPr>
        <p:spPr>
          <a:xfrm>
            <a:off x="5206347" y="5027940"/>
            <a:ext cx="574675" cy="576262"/>
          </a:xfrm>
          <a:prstGeom prst="rightArrow">
            <a:avLst/>
          </a:prstGeom>
          <a:noFill/>
          <a:ln>
            <a:solidFill>
              <a:srgbClr val="7F6C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10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066800"/>
          </a:xfrm>
        </p:spPr>
        <p:txBody>
          <a:bodyPr/>
          <a:lstStyle/>
          <a:p>
            <a:r>
              <a:rPr lang="ru-RU"/>
              <a:t>Документы СПб РСОКО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97400" y="1989138"/>
            <a:ext cx="4546600" cy="4324350"/>
          </a:xfrm>
        </p:spPr>
        <p:txBody>
          <a:bodyPr/>
          <a:lstStyle/>
          <a:p>
            <a:pPr indent="-3175">
              <a:spcBef>
                <a:spcPts val="0"/>
              </a:spcBef>
              <a:spcAft>
                <a:spcPts val="1200"/>
              </a:spcAft>
              <a:buNone/>
            </a:pPr>
            <a:r>
              <a:rPr lang="ru-RU" dirty="0"/>
              <a:t>Распоряжение Комитета по образованию от 20.01.2014 № 37-р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модель РСОКО;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положение о РСОКО;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dirty="0"/>
              <a:t>показатели РСОКО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41052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352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340" y="363135"/>
            <a:ext cx="7193164" cy="1066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Разделение </a:t>
            </a:r>
            <a:b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предметов оценочной деятельности по уровням управления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820250"/>
              </p:ext>
            </p:extLst>
          </p:nvPr>
        </p:nvGraphicFramePr>
        <p:xfrm>
          <a:off x="642910" y="1805052"/>
          <a:ext cx="7993062" cy="3983785"/>
        </p:xfrm>
        <a:graphic>
          <a:graphicData uri="http://schemas.openxmlformats.org/drawingml/2006/table">
            <a:tbl>
              <a:tblPr/>
              <a:tblGrid>
                <a:gridCol w="74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1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4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78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Процессы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Условия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9269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Образовательная организация </a:t>
                      </a:r>
                    </a:p>
                  </a:txBody>
                  <a:tcPr marL="16747" marR="16747" marT="0" marB="0" vert="vert27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Индивидуальные достижения учащихся;</a:t>
                      </a:r>
                    </a:p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Индивидуальные результаты профессиональной деятельности педагогических работников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Образовательный процесс в учебном коллективе;</a:t>
                      </a:r>
                    </a:p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Образовательный процесс, организуемый отдельным педагогическим работником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Условия организации образовательного процесса (педагог, учебный кабинет, предмет и др.);</a:t>
                      </a:r>
                    </a:p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Управление образовательной организацией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Самоанализ образовательного учреждения (результаты, процессы и условия деятельности образовательной организации)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3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857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70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Независимая </a:t>
                      </a:r>
                      <a:r>
                        <a:rPr kumimoji="0" lang="ru-RU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качества образования (далее – НСОКО) (результаты и условия деятельности образовательной организации)</a:t>
                      </a:r>
                    </a:p>
                  </a:txBody>
                  <a:tcPr marL="16747" marR="1674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8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Важно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Изменение роли методических объединений.</a:t>
            </a:r>
          </a:p>
          <a:p>
            <a:r>
              <a:rPr lang="ru-RU" dirty="0"/>
              <a:t>Создание межпредметных методических объединений.</a:t>
            </a:r>
          </a:p>
          <a:p>
            <a:r>
              <a:rPr lang="ru-RU" dirty="0"/>
              <a:t>Перераспределение оценочных и контрольных функций.</a:t>
            </a:r>
          </a:p>
          <a:p>
            <a:r>
              <a:rPr lang="ru-RU" dirty="0"/>
              <a:t>Независимая оценка при проведении рубежных работ.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565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Оценочные процедуры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dirty="0"/>
              <a:t>Международные сравнительные исследования.</a:t>
            </a:r>
          </a:p>
          <a:p>
            <a:pPr marL="447675" indent="-179388"/>
            <a:r>
              <a:rPr lang="ru-RU" sz="2400" dirty="0"/>
              <a:t>Государственная итоговая аттестация.</a:t>
            </a:r>
          </a:p>
          <a:p>
            <a:pPr marL="447675" indent="-179388"/>
            <a:r>
              <a:rPr lang="ru-RU" sz="2400" dirty="0"/>
              <a:t>Всероссийские проверочные работы.</a:t>
            </a:r>
          </a:p>
          <a:p>
            <a:pPr marL="447675" indent="-179388"/>
            <a:r>
              <a:rPr lang="ru-RU" sz="2400" dirty="0"/>
              <a:t>Национальные исследования качества образования (включая исследования компетенций педагогов и руководителей).</a:t>
            </a:r>
          </a:p>
          <a:p>
            <a:pPr marL="717550" indent="-179388"/>
            <a:r>
              <a:rPr lang="ru-RU" sz="2400" dirty="0"/>
              <a:t>Лицензирование, аккредитация, гос. Контроль качества</a:t>
            </a:r>
          </a:p>
          <a:p>
            <a:pPr marL="717550" indent="-179388"/>
            <a:r>
              <a:rPr lang="ru-RU" sz="2400" dirty="0"/>
              <a:t>Региональные диагностические работы.</a:t>
            </a:r>
          </a:p>
          <a:p>
            <a:pPr marL="717550" indent="-179388"/>
            <a:r>
              <a:rPr lang="ru-RU" sz="2400" dirty="0"/>
              <a:t>Региональные исследования.</a:t>
            </a:r>
          </a:p>
          <a:p>
            <a:pPr marL="717550" indent="-179388"/>
            <a:r>
              <a:rPr lang="ru-RU" sz="2400" dirty="0"/>
              <a:t>Процедуры НСОКО.</a:t>
            </a:r>
          </a:p>
          <a:p>
            <a:pPr marL="717550" indent="-179388"/>
            <a:r>
              <a:rPr lang="ru-RU" sz="2400" dirty="0" err="1"/>
              <a:t>Рейтингование</a:t>
            </a:r>
            <a:r>
              <a:rPr lang="ru-RU" sz="2400" dirty="0"/>
              <a:t> ОО.</a:t>
            </a:r>
          </a:p>
          <a:p>
            <a:pPr marL="806450" indent="-88900"/>
            <a:r>
              <a:rPr lang="ru-RU" sz="2400" dirty="0"/>
              <a:t>Районные мониторинги и исследования.</a:t>
            </a:r>
          </a:p>
          <a:p>
            <a:pPr marL="985838" indent="-88900"/>
            <a:r>
              <a:rPr lang="ru-RU" sz="2400" dirty="0"/>
              <a:t>Оценочные процедуры в ОО</a:t>
            </a:r>
          </a:p>
          <a:p>
            <a:pPr marL="806450" indent="-179388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9288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988</Words>
  <Application>Microsoft Office PowerPoint</Application>
  <PresentationFormat>Экран (4:3)</PresentationFormat>
  <Paragraphs>192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Symbol</vt:lpstr>
      <vt:lpstr>Times New Roman</vt:lpstr>
      <vt:lpstr>Wingdings</vt:lpstr>
      <vt:lpstr>Тема Office</vt:lpstr>
      <vt:lpstr>К вопросу о школьных системах  оценки качества</vt:lpstr>
      <vt:lpstr>Некоторые проблемы при оценке результатов</vt:lpstr>
      <vt:lpstr>Школьная СОКО основа</vt:lpstr>
      <vt:lpstr>Структура единой системы оценки качества образования</vt:lpstr>
      <vt:lpstr>Направление совершенствования системы оценки качества</vt:lpstr>
      <vt:lpstr>Документы СПб РСОКО</vt:lpstr>
      <vt:lpstr>Разделение  предметов оценочной деятельности по уровням управления</vt:lpstr>
      <vt:lpstr>Важно</vt:lpstr>
      <vt:lpstr>Оценочные процедуры</vt:lpstr>
      <vt:lpstr>Рейтинги ОО</vt:lpstr>
      <vt:lpstr>Первичные рейтинги</vt:lpstr>
      <vt:lpstr>Система рейтингов 2016</vt:lpstr>
      <vt:lpstr>Особенности рейтингов</vt:lpstr>
      <vt:lpstr>Важно</vt:lpstr>
      <vt:lpstr>Некоторые проблемы заполнения «Параграфа»</vt:lpstr>
      <vt:lpstr>Региональные  диагностические работы</vt:lpstr>
      <vt:lpstr>Причины  изменения технологии</vt:lpstr>
      <vt:lpstr>Некоторые проблемы  по результатам РДР</vt:lpstr>
      <vt:lpstr>Важно</vt:lpstr>
      <vt:lpstr>Самообследование</vt:lpstr>
      <vt:lpstr>Независимая  оценка качества</vt:lpstr>
      <vt:lpstr>Проблемы  по результатам НОКО</vt:lpstr>
      <vt:lpstr>Важно - итоги</vt:lpstr>
      <vt:lpstr>Материалы для работы</vt:lpstr>
      <vt:lpstr>Приглашаем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процедур  СПб РСОКО в 2016/2017 учебном году</dc:title>
  <dc:creator>Валерий Фрадкин</dc:creator>
  <cp:lastModifiedBy>Валерий Фрадкин</cp:lastModifiedBy>
  <cp:revision>48</cp:revision>
  <dcterms:created xsi:type="dcterms:W3CDTF">2016-08-25T17:53:40Z</dcterms:created>
  <dcterms:modified xsi:type="dcterms:W3CDTF">2017-02-20T11:12:29Z</dcterms:modified>
</cp:coreProperties>
</file>