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9"/>
  </p:notesMasterIdLst>
  <p:handoutMasterIdLst>
    <p:handoutMasterId r:id="rId10"/>
  </p:handoutMasterIdLst>
  <p:sldIdLst>
    <p:sldId id="257" r:id="rId2"/>
    <p:sldId id="415" r:id="rId3"/>
    <p:sldId id="497" r:id="rId4"/>
    <p:sldId id="499" r:id="rId5"/>
    <p:sldId id="501" r:id="rId6"/>
    <p:sldId id="500" r:id="rId7"/>
    <p:sldId id="397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46"/>
    <p:penClr>
      <a:schemeClr val="tx1"/>
    </p:penClr>
  </p:showPr>
  <p:clrMru>
    <a:srgbClr val="F82E06"/>
    <a:srgbClr val="711101"/>
    <a:srgbClr val="FFFFFF"/>
    <a:srgbClr val="CCECFF"/>
    <a:srgbClr val="CCCCFF"/>
    <a:srgbClr val="8383AD"/>
    <a:srgbClr val="33CCCC"/>
    <a:srgbClr val="0099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105" autoAdjust="0"/>
    <p:restoredTop sz="93026" autoAdjust="0"/>
  </p:normalViewPr>
  <p:slideViewPr>
    <p:cSldViewPr>
      <p:cViewPr varScale="1">
        <p:scale>
          <a:sx n="76" d="100"/>
          <a:sy n="76" d="100"/>
        </p:scale>
        <p:origin x="-1358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50" d="100"/>
        <a:sy n="5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2242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2242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2242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AA8245F-3939-44A9-B6C1-8182095043AD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10138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13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13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1013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B19358-43C2-475A-88D2-6105D3D1ACA6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3EC6E4A-46A7-462D-86EE-00EBFDDB97CD}" type="slidenum">
              <a:rPr lang="ru-RU"/>
              <a:pPr/>
              <a:t>7</a:t>
            </a:fld>
            <a:endParaRPr lang="ru-RU"/>
          </a:p>
        </p:txBody>
      </p:sp>
      <p:sp>
        <p:nvSpPr>
          <p:cNvPr id="1822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2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538" name="Group 2"/>
          <p:cNvGrpSpPr>
            <a:grpSpLocks/>
          </p:cNvGrpSpPr>
          <p:nvPr/>
        </p:nvGrpSpPr>
        <p:grpSpPr bwMode="auto">
          <a:xfrm>
            <a:off x="0" y="107950"/>
            <a:ext cx="9101138" cy="6750050"/>
            <a:chOff x="0" y="68"/>
            <a:chExt cx="5733" cy="4252"/>
          </a:xfrm>
        </p:grpSpPr>
        <p:grpSp>
          <p:nvGrpSpPr>
            <p:cNvPr id="65539" name="Group 3"/>
            <p:cNvGrpSpPr>
              <a:grpSpLocks/>
            </p:cNvGrpSpPr>
            <p:nvPr/>
          </p:nvGrpSpPr>
          <p:grpSpPr bwMode="auto">
            <a:xfrm>
              <a:off x="0" y="68"/>
              <a:ext cx="5733" cy="4088"/>
              <a:chOff x="0" y="68"/>
              <a:chExt cx="5733" cy="4088"/>
            </a:xfrm>
          </p:grpSpPr>
          <p:grpSp>
            <p:nvGrpSpPr>
              <p:cNvPr id="65540" name="Group 4"/>
              <p:cNvGrpSpPr>
                <a:grpSpLocks/>
              </p:cNvGrpSpPr>
              <p:nvPr userDrawn="1"/>
            </p:nvGrpSpPr>
            <p:grpSpPr bwMode="auto">
              <a:xfrm>
                <a:off x="0" y="144"/>
                <a:ext cx="5730" cy="4012"/>
                <a:chOff x="0" y="144"/>
                <a:chExt cx="5730" cy="4012"/>
              </a:xfrm>
            </p:grpSpPr>
            <p:sp>
              <p:nvSpPr>
                <p:cNvPr id="65541" name="Line 5"/>
                <p:cNvSpPr>
                  <a:spLocks noChangeShapeType="1"/>
                </p:cNvSpPr>
                <p:nvPr/>
              </p:nvSpPr>
              <p:spPr bwMode="hidden">
                <a:xfrm rot="-5400000">
                  <a:off x="195" y="395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5542" name="Line 6"/>
                <p:cNvSpPr>
                  <a:spLocks noChangeShapeType="1"/>
                </p:cNvSpPr>
                <p:nvPr/>
              </p:nvSpPr>
              <p:spPr bwMode="hidden">
                <a:xfrm rot="-5400000">
                  <a:off x="195" y="896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5543" name="Line 7"/>
                <p:cNvSpPr>
                  <a:spLocks noChangeShapeType="1"/>
                </p:cNvSpPr>
                <p:nvPr/>
              </p:nvSpPr>
              <p:spPr bwMode="hidden">
                <a:xfrm rot="-5400000">
                  <a:off x="195" y="141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5544" name="Line 8"/>
                <p:cNvSpPr>
                  <a:spLocks noChangeShapeType="1"/>
                </p:cNvSpPr>
                <p:nvPr/>
              </p:nvSpPr>
              <p:spPr bwMode="hidden">
                <a:xfrm rot="-5400000">
                  <a:off x="195" y="1918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5545" name="Line 9"/>
                <p:cNvSpPr>
                  <a:spLocks noChangeShapeType="1"/>
                </p:cNvSpPr>
                <p:nvPr/>
              </p:nvSpPr>
              <p:spPr bwMode="hidden">
                <a:xfrm rot="-5400000">
                  <a:off x="195" y="2438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5546" name="Line 10"/>
                <p:cNvSpPr>
                  <a:spLocks noChangeShapeType="1"/>
                </p:cNvSpPr>
                <p:nvPr/>
              </p:nvSpPr>
              <p:spPr bwMode="hidden">
                <a:xfrm rot="-5400000">
                  <a:off x="195" y="2939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5547" name="Line 11"/>
                <p:cNvSpPr>
                  <a:spLocks noChangeShapeType="1"/>
                </p:cNvSpPr>
                <p:nvPr/>
              </p:nvSpPr>
              <p:spPr bwMode="hidden">
                <a:xfrm rot="-5400000">
                  <a:off x="195" y="3460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5548" name="Line 12"/>
                <p:cNvSpPr>
                  <a:spLocks noChangeShapeType="1"/>
                </p:cNvSpPr>
                <p:nvPr/>
              </p:nvSpPr>
              <p:spPr bwMode="hidden">
                <a:xfrm rot="-5400000">
                  <a:off x="195" y="3961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grpSp>
              <p:nvGrpSpPr>
                <p:cNvPr id="65549" name="Group 13"/>
                <p:cNvGrpSpPr>
                  <a:grpSpLocks/>
                </p:cNvGrpSpPr>
                <p:nvPr userDrawn="1"/>
              </p:nvGrpSpPr>
              <p:grpSpPr bwMode="auto">
                <a:xfrm>
                  <a:off x="483" y="144"/>
                  <a:ext cx="975" cy="4012"/>
                  <a:chOff x="483" y="144"/>
                  <a:chExt cx="975" cy="4012"/>
                </a:xfrm>
              </p:grpSpPr>
              <p:grpSp>
                <p:nvGrpSpPr>
                  <p:cNvPr id="65550" name="Group 14"/>
                  <p:cNvGrpSpPr>
                    <a:grpSpLocks/>
                  </p:cNvGrpSpPr>
                  <p:nvPr userDrawn="1"/>
                </p:nvGrpSpPr>
                <p:grpSpPr bwMode="auto">
                  <a:xfrm>
                    <a:off x="483" y="144"/>
                    <a:ext cx="975" cy="947"/>
                    <a:chOff x="483" y="144"/>
                    <a:chExt cx="975" cy="947"/>
                  </a:xfrm>
                </p:grpSpPr>
                <p:sp>
                  <p:nvSpPr>
                    <p:cNvPr id="65551" name="Line 15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483" y="144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552" name="Line 16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984" y="144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553" name="Line 17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984" y="64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554" name="Line 18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483" y="64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555" name="Line 19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34" y="39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556" name="Line 20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263" y="39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557" name="Line 21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263" y="896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558" name="Line 22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34" y="896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5559" name="Group 23"/>
                  <p:cNvGrpSpPr>
                    <a:grpSpLocks/>
                  </p:cNvGrpSpPr>
                  <p:nvPr/>
                </p:nvGrpSpPr>
                <p:grpSpPr bwMode="auto">
                  <a:xfrm>
                    <a:off x="483" y="1166"/>
                    <a:ext cx="975" cy="947"/>
                    <a:chOff x="288" y="528"/>
                    <a:chExt cx="1680" cy="1632"/>
                  </a:xfrm>
                </p:grpSpPr>
                <p:sp>
                  <p:nvSpPr>
                    <p:cNvPr id="65560" name="Line 24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561" name="Line 25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562" name="Line 26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563" name="Line 27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564" name="Line 28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565" name="Line 29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566" name="Line 30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567" name="Line 31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5568" name="Group 32"/>
                  <p:cNvGrpSpPr>
                    <a:grpSpLocks/>
                  </p:cNvGrpSpPr>
                  <p:nvPr/>
                </p:nvGrpSpPr>
                <p:grpSpPr bwMode="auto">
                  <a:xfrm>
                    <a:off x="483" y="2187"/>
                    <a:ext cx="975" cy="947"/>
                    <a:chOff x="288" y="528"/>
                    <a:chExt cx="1680" cy="1632"/>
                  </a:xfrm>
                </p:grpSpPr>
                <p:sp>
                  <p:nvSpPr>
                    <p:cNvPr id="65569" name="Line 33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570" name="Line 34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571" name="Line 35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572" name="Line 36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573" name="Line 37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574" name="Line 38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575" name="Line 39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576" name="Line 40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5577" name="Group 41"/>
                  <p:cNvGrpSpPr>
                    <a:grpSpLocks/>
                  </p:cNvGrpSpPr>
                  <p:nvPr/>
                </p:nvGrpSpPr>
                <p:grpSpPr bwMode="auto">
                  <a:xfrm>
                    <a:off x="483" y="3209"/>
                    <a:ext cx="975" cy="947"/>
                    <a:chOff x="288" y="528"/>
                    <a:chExt cx="1680" cy="1632"/>
                  </a:xfrm>
                </p:grpSpPr>
                <p:sp>
                  <p:nvSpPr>
                    <p:cNvPr id="65578" name="Line 42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579" name="Line 43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580" name="Line 44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581" name="Line 45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582" name="Line 46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583" name="Line 47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584" name="Line 48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585" name="Line 49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65586" name="Group 50"/>
                <p:cNvGrpSpPr>
                  <a:grpSpLocks/>
                </p:cNvGrpSpPr>
                <p:nvPr userDrawn="1"/>
              </p:nvGrpSpPr>
              <p:grpSpPr bwMode="auto">
                <a:xfrm>
                  <a:off x="1551" y="144"/>
                  <a:ext cx="975" cy="4012"/>
                  <a:chOff x="1551" y="144"/>
                  <a:chExt cx="975" cy="4012"/>
                </a:xfrm>
              </p:grpSpPr>
              <p:grpSp>
                <p:nvGrpSpPr>
                  <p:cNvPr id="65587" name="Group 51"/>
                  <p:cNvGrpSpPr>
                    <a:grpSpLocks/>
                  </p:cNvGrpSpPr>
                  <p:nvPr userDrawn="1"/>
                </p:nvGrpSpPr>
                <p:grpSpPr bwMode="auto">
                  <a:xfrm>
                    <a:off x="1551" y="144"/>
                    <a:ext cx="975" cy="947"/>
                    <a:chOff x="1551" y="144"/>
                    <a:chExt cx="975" cy="947"/>
                  </a:xfrm>
                </p:grpSpPr>
                <p:sp>
                  <p:nvSpPr>
                    <p:cNvPr id="65588" name="Line 52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551" y="144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589" name="Line 53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052" y="144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590" name="Line 54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052" y="64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591" name="Line 55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551" y="64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592" name="Line 56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802" y="39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593" name="Line 57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2331" y="39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594" name="Line 58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2331" y="896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595" name="Line 59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802" y="896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5596" name="Group 60"/>
                  <p:cNvGrpSpPr>
                    <a:grpSpLocks/>
                  </p:cNvGrpSpPr>
                  <p:nvPr/>
                </p:nvGrpSpPr>
                <p:grpSpPr bwMode="auto">
                  <a:xfrm>
                    <a:off x="1551" y="1166"/>
                    <a:ext cx="975" cy="947"/>
                    <a:chOff x="288" y="528"/>
                    <a:chExt cx="1680" cy="1632"/>
                  </a:xfrm>
                </p:grpSpPr>
                <p:sp>
                  <p:nvSpPr>
                    <p:cNvPr id="65597" name="Line 61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598" name="Line 62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599" name="Line 63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00" name="Line 64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01" name="Line 65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02" name="Line 66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03" name="Line 67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04" name="Line 68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5605" name="Group 69"/>
                  <p:cNvGrpSpPr>
                    <a:grpSpLocks/>
                  </p:cNvGrpSpPr>
                  <p:nvPr/>
                </p:nvGrpSpPr>
                <p:grpSpPr bwMode="auto">
                  <a:xfrm>
                    <a:off x="1551" y="2187"/>
                    <a:ext cx="975" cy="947"/>
                    <a:chOff x="288" y="528"/>
                    <a:chExt cx="1680" cy="1632"/>
                  </a:xfrm>
                </p:grpSpPr>
                <p:sp>
                  <p:nvSpPr>
                    <p:cNvPr id="65606" name="Line 70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07" name="Line 71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08" name="Line 72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09" name="Line 73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10" name="Line 74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11" name="Line 75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12" name="Line 76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13" name="Line 77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5614" name="Group 78"/>
                  <p:cNvGrpSpPr>
                    <a:grpSpLocks/>
                  </p:cNvGrpSpPr>
                  <p:nvPr/>
                </p:nvGrpSpPr>
                <p:grpSpPr bwMode="auto">
                  <a:xfrm>
                    <a:off x="1551" y="3209"/>
                    <a:ext cx="975" cy="947"/>
                    <a:chOff x="288" y="528"/>
                    <a:chExt cx="1680" cy="1632"/>
                  </a:xfrm>
                </p:grpSpPr>
                <p:sp>
                  <p:nvSpPr>
                    <p:cNvPr id="65615" name="Line 79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16" name="Line 80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17" name="Line 81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18" name="Line 82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19" name="Line 83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20" name="Line 84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21" name="Line 85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22" name="Line 86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65623" name="Group 87"/>
                <p:cNvGrpSpPr>
                  <a:grpSpLocks/>
                </p:cNvGrpSpPr>
                <p:nvPr userDrawn="1"/>
              </p:nvGrpSpPr>
              <p:grpSpPr bwMode="auto">
                <a:xfrm>
                  <a:off x="2619" y="144"/>
                  <a:ext cx="975" cy="4012"/>
                  <a:chOff x="2619" y="144"/>
                  <a:chExt cx="975" cy="4012"/>
                </a:xfrm>
              </p:grpSpPr>
              <p:grpSp>
                <p:nvGrpSpPr>
                  <p:cNvPr id="65624" name="Group 88"/>
                  <p:cNvGrpSpPr>
                    <a:grpSpLocks/>
                  </p:cNvGrpSpPr>
                  <p:nvPr userDrawn="1"/>
                </p:nvGrpSpPr>
                <p:grpSpPr bwMode="auto">
                  <a:xfrm>
                    <a:off x="2619" y="144"/>
                    <a:ext cx="975" cy="947"/>
                    <a:chOff x="2619" y="144"/>
                    <a:chExt cx="975" cy="947"/>
                  </a:xfrm>
                </p:grpSpPr>
                <p:sp>
                  <p:nvSpPr>
                    <p:cNvPr id="65625" name="Line 89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619" y="144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26" name="Line 90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3120" y="144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27" name="Line 91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3120" y="64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28" name="Line 92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619" y="64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29" name="Line 93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2870" y="39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30" name="Line 94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3399" y="39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31" name="Line 95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3399" y="896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32" name="Line 96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2870" y="896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5633" name="Group 97"/>
                  <p:cNvGrpSpPr>
                    <a:grpSpLocks/>
                  </p:cNvGrpSpPr>
                  <p:nvPr/>
                </p:nvGrpSpPr>
                <p:grpSpPr bwMode="auto">
                  <a:xfrm>
                    <a:off x="2619" y="1166"/>
                    <a:ext cx="975" cy="947"/>
                    <a:chOff x="288" y="528"/>
                    <a:chExt cx="1680" cy="1632"/>
                  </a:xfrm>
                </p:grpSpPr>
                <p:sp>
                  <p:nvSpPr>
                    <p:cNvPr id="65634" name="Line 98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35" name="Line 99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36" name="Line 100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37" name="Line 101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38" name="Line 102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39" name="Line 103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40" name="Line 104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41" name="Line 105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5642" name="Group 106"/>
                  <p:cNvGrpSpPr>
                    <a:grpSpLocks/>
                  </p:cNvGrpSpPr>
                  <p:nvPr/>
                </p:nvGrpSpPr>
                <p:grpSpPr bwMode="auto">
                  <a:xfrm>
                    <a:off x="2619" y="2187"/>
                    <a:ext cx="975" cy="947"/>
                    <a:chOff x="288" y="528"/>
                    <a:chExt cx="1680" cy="1632"/>
                  </a:xfrm>
                </p:grpSpPr>
                <p:sp>
                  <p:nvSpPr>
                    <p:cNvPr id="65643" name="Line 107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44" name="Line 108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45" name="Line 109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46" name="Line 110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47" name="Line 111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48" name="Line 112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49" name="Line 113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50" name="Line 114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5651" name="Group 115"/>
                  <p:cNvGrpSpPr>
                    <a:grpSpLocks/>
                  </p:cNvGrpSpPr>
                  <p:nvPr/>
                </p:nvGrpSpPr>
                <p:grpSpPr bwMode="auto">
                  <a:xfrm>
                    <a:off x="2619" y="3209"/>
                    <a:ext cx="975" cy="947"/>
                    <a:chOff x="288" y="528"/>
                    <a:chExt cx="1680" cy="1632"/>
                  </a:xfrm>
                </p:grpSpPr>
                <p:sp>
                  <p:nvSpPr>
                    <p:cNvPr id="65652" name="Line 116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53" name="Line 117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54" name="Line 118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55" name="Line 119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56" name="Line 120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57" name="Line 121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58" name="Line 122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59" name="Line 123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65660" name="Group 124"/>
                <p:cNvGrpSpPr>
                  <a:grpSpLocks/>
                </p:cNvGrpSpPr>
                <p:nvPr userDrawn="1"/>
              </p:nvGrpSpPr>
              <p:grpSpPr bwMode="auto">
                <a:xfrm>
                  <a:off x="3687" y="144"/>
                  <a:ext cx="975" cy="4012"/>
                  <a:chOff x="3687" y="144"/>
                  <a:chExt cx="975" cy="4012"/>
                </a:xfrm>
              </p:grpSpPr>
              <p:grpSp>
                <p:nvGrpSpPr>
                  <p:cNvPr id="65661" name="Group 125"/>
                  <p:cNvGrpSpPr>
                    <a:grpSpLocks/>
                  </p:cNvGrpSpPr>
                  <p:nvPr userDrawn="1"/>
                </p:nvGrpSpPr>
                <p:grpSpPr bwMode="auto">
                  <a:xfrm>
                    <a:off x="3687" y="144"/>
                    <a:ext cx="975" cy="947"/>
                    <a:chOff x="3687" y="144"/>
                    <a:chExt cx="975" cy="947"/>
                  </a:xfrm>
                </p:grpSpPr>
                <p:sp>
                  <p:nvSpPr>
                    <p:cNvPr id="65662" name="Line 126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3687" y="144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63" name="Line 127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4188" y="144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64" name="Line 128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4188" y="64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65" name="Line 129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3687" y="64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66" name="Line 130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3938" y="39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67" name="Line 131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4467" y="39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68" name="Line 132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4467" y="896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69" name="Line 133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3938" y="896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5670" name="Group 134"/>
                  <p:cNvGrpSpPr>
                    <a:grpSpLocks/>
                  </p:cNvGrpSpPr>
                  <p:nvPr/>
                </p:nvGrpSpPr>
                <p:grpSpPr bwMode="auto">
                  <a:xfrm>
                    <a:off x="3687" y="1166"/>
                    <a:ext cx="975" cy="947"/>
                    <a:chOff x="288" y="528"/>
                    <a:chExt cx="1680" cy="1632"/>
                  </a:xfrm>
                </p:grpSpPr>
                <p:sp>
                  <p:nvSpPr>
                    <p:cNvPr id="65671" name="Line 135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72" name="Line 136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73" name="Line 137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74" name="Line 138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75" name="Line 139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76" name="Line 140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77" name="Line 141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78" name="Line 142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5679" name="Group 143"/>
                  <p:cNvGrpSpPr>
                    <a:grpSpLocks/>
                  </p:cNvGrpSpPr>
                  <p:nvPr/>
                </p:nvGrpSpPr>
                <p:grpSpPr bwMode="auto">
                  <a:xfrm>
                    <a:off x="3687" y="2187"/>
                    <a:ext cx="975" cy="947"/>
                    <a:chOff x="288" y="528"/>
                    <a:chExt cx="1680" cy="1632"/>
                  </a:xfrm>
                </p:grpSpPr>
                <p:sp>
                  <p:nvSpPr>
                    <p:cNvPr id="65680" name="Line 144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81" name="Line 145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82" name="Line 146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83" name="Line 147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84" name="Line 148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85" name="Line 149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86" name="Line 150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87" name="Line 151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5688" name="Group 152"/>
                  <p:cNvGrpSpPr>
                    <a:grpSpLocks/>
                  </p:cNvGrpSpPr>
                  <p:nvPr/>
                </p:nvGrpSpPr>
                <p:grpSpPr bwMode="auto">
                  <a:xfrm>
                    <a:off x="3687" y="3209"/>
                    <a:ext cx="975" cy="947"/>
                    <a:chOff x="288" y="528"/>
                    <a:chExt cx="1680" cy="1632"/>
                  </a:xfrm>
                </p:grpSpPr>
                <p:sp>
                  <p:nvSpPr>
                    <p:cNvPr id="65689" name="Line 153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90" name="Line 154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91" name="Line 155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92" name="Line 156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93" name="Line 157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94" name="Line 158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95" name="Line 159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696" name="Line 160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65697" name="Group 161"/>
                <p:cNvGrpSpPr>
                  <a:grpSpLocks/>
                </p:cNvGrpSpPr>
                <p:nvPr userDrawn="1"/>
              </p:nvGrpSpPr>
              <p:grpSpPr bwMode="auto">
                <a:xfrm>
                  <a:off x="4755" y="144"/>
                  <a:ext cx="975" cy="4012"/>
                  <a:chOff x="4755" y="144"/>
                  <a:chExt cx="975" cy="4012"/>
                </a:xfrm>
              </p:grpSpPr>
              <p:grpSp>
                <p:nvGrpSpPr>
                  <p:cNvPr id="65698" name="Group 162"/>
                  <p:cNvGrpSpPr>
                    <a:grpSpLocks/>
                  </p:cNvGrpSpPr>
                  <p:nvPr userDrawn="1"/>
                </p:nvGrpSpPr>
                <p:grpSpPr bwMode="auto">
                  <a:xfrm>
                    <a:off x="4755" y="144"/>
                    <a:ext cx="975" cy="947"/>
                    <a:chOff x="4755" y="144"/>
                    <a:chExt cx="975" cy="947"/>
                  </a:xfrm>
                </p:grpSpPr>
                <p:sp>
                  <p:nvSpPr>
                    <p:cNvPr id="65699" name="Line 163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4755" y="144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700" name="Line 164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5256" y="144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701" name="Line 165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5256" y="64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702" name="Line 166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4755" y="64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703" name="Line 167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5006" y="39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704" name="Line 168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5535" y="39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705" name="Line 169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5535" y="896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706" name="Line 170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5006" y="896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5707" name="Group 171"/>
                  <p:cNvGrpSpPr>
                    <a:grpSpLocks/>
                  </p:cNvGrpSpPr>
                  <p:nvPr/>
                </p:nvGrpSpPr>
                <p:grpSpPr bwMode="auto">
                  <a:xfrm>
                    <a:off x="4755" y="1166"/>
                    <a:ext cx="975" cy="947"/>
                    <a:chOff x="288" y="528"/>
                    <a:chExt cx="1680" cy="1632"/>
                  </a:xfrm>
                </p:grpSpPr>
                <p:sp>
                  <p:nvSpPr>
                    <p:cNvPr id="65708" name="Line 172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709" name="Line 173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710" name="Line 174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711" name="Line 175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712" name="Line 176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713" name="Line 177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714" name="Line 178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715" name="Line 179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5716" name="Group 180"/>
                  <p:cNvGrpSpPr>
                    <a:grpSpLocks/>
                  </p:cNvGrpSpPr>
                  <p:nvPr/>
                </p:nvGrpSpPr>
                <p:grpSpPr bwMode="auto">
                  <a:xfrm>
                    <a:off x="4755" y="2187"/>
                    <a:ext cx="975" cy="947"/>
                    <a:chOff x="288" y="528"/>
                    <a:chExt cx="1680" cy="1632"/>
                  </a:xfrm>
                </p:grpSpPr>
                <p:sp>
                  <p:nvSpPr>
                    <p:cNvPr id="65717" name="Line 181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718" name="Line 182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719" name="Line 183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720" name="Line 184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721" name="Line 185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722" name="Line 186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723" name="Line 187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724" name="Line 188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5725" name="Group 189"/>
                  <p:cNvGrpSpPr>
                    <a:grpSpLocks/>
                  </p:cNvGrpSpPr>
                  <p:nvPr/>
                </p:nvGrpSpPr>
                <p:grpSpPr bwMode="auto">
                  <a:xfrm>
                    <a:off x="4755" y="3209"/>
                    <a:ext cx="975" cy="947"/>
                    <a:chOff x="288" y="528"/>
                    <a:chExt cx="1680" cy="1632"/>
                  </a:xfrm>
                </p:grpSpPr>
                <p:sp>
                  <p:nvSpPr>
                    <p:cNvPr id="65726" name="Line 190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727" name="Line 191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728" name="Line 192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729" name="Line 193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730" name="Line 194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731" name="Line 195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732" name="Line 196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5733" name="Line 197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</p:grpSp>
          <p:grpSp>
            <p:nvGrpSpPr>
              <p:cNvPr id="65734" name="Group 198"/>
              <p:cNvGrpSpPr>
                <a:grpSpLocks/>
              </p:cNvGrpSpPr>
              <p:nvPr userDrawn="1"/>
            </p:nvGrpSpPr>
            <p:grpSpPr bwMode="auto">
              <a:xfrm>
                <a:off x="3" y="68"/>
                <a:ext cx="5730" cy="0"/>
                <a:chOff x="3" y="68"/>
                <a:chExt cx="5730" cy="0"/>
              </a:xfrm>
            </p:grpSpPr>
            <p:sp>
              <p:nvSpPr>
                <p:cNvPr id="65735" name="Line 199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198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5736" name="Line 200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737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5737" name="Line 201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1266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5738" name="Line 202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1805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5739" name="Line 203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2334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5740" name="Line 204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2873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5741" name="Line 205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3402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5742" name="Line 206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3941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5743" name="Line 207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4470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5744" name="Line 208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5009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5745" name="Line 209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5538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grpSp>
          <p:nvGrpSpPr>
            <p:cNvPr id="65746" name="Group 210"/>
            <p:cNvGrpSpPr>
              <a:grpSpLocks/>
            </p:cNvGrpSpPr>
            <p:nvPr/>
          </p:nvGrpSpPr>
          <p:grpSpPr bwMode="auto">
            <a:xfrm>
              <a:off x="336" y="1200"/>
              <a:ext cx="5088" cy="1056"/>
              <a:chOff x="336" y="1200"/>
              <a:chExt cx="5088" cy="1056"/>
            </a:xfrm>
          </p:grpSpPr>
          <p:sp>
            <p:nvSpPr>
              <p:cNvPr id="65747" name="Rectangle 211"/>
              <p:cNvSpPr>
                <a:spLocks noChangeArrowheads="1"/>
              </p:cNvSpPr>
              <p:nvPr userDrawn="1"/>
            </p:nvSpPr>
            <p:spPr bwMode="auto">
              <a:xfrm>
                <a:off x="2880" y="1200"/>
                <a:ext cx="2544" cy="528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5748" name="Rectangle 212"/>
              <p:cNvSpPr>
                <a:spLocks noChangeArrowheads="1"/>
              </p:cNvSpPr>
              <p:nvPr userDrawn="1"/>
            </p:nvSpPr>
            <p:spPr bwMode="auto">
              <a:xfrm>
                <a:off x="2880" y="1728"/>
                <a:ext cx="2544" cy="528"/>
              </a:xfrm>
              <a:prstGeom prst="rect">
                <a:avLst/>
              </a:prstGeom>
              <a:solidFill>
                <a:schemeClr val="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5749" name="Rectangle 213"/>
              <p:cNvSpPr>
                <a:spLocks noChangeArrowheads="1"/>
              </p:cNvSpPr>
              <p:nvPr userDrawn="1"/>
            </p:nvSpPr>
            <p:spPr bwMode="auto">
              <a:xfrm>
                <a:off x="336" y="1728"/>
                <a:ext cx="2544" cy="528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5750" name="Rectangle 214"/>
              <p:cNvSpPr>
                <a:spLocks noChangeArrowheads="1"/>
              </p:cNvSpPr>
              <p:nvPr userDrawn="1"/>
            </p:nvSpPr>
            <p:spPr bwMode="auto">
              <a:xfrm>
                <a:off x="336" y="1200"/>
                <a:ext cx="2544" cy="528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5751" name="Rectangle 215"/>
              <p:cNvSpPr>
                <a:spLocks noChangeArrowheads="1"/>
              </p:cNvSpPr>
              <p:nvPr userDrawn="1"/>
            </p:nvSpPr>
            <p:spPr bwMode="white">
              <a:xfrm>
                <a:off x="432" y="1296"/>
                <a:ext cx="4896" cy="86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65752" name="Group 216"/>
            <p:cNvGrpSpPr>
              <a:grpSpLocks/>
            </p:cNvGrpSpPr>
            <p:nvPr/>
          </p:nvGrpSpPr>
          <p:grpSpPr bwMode="auto">
            <a:xfrm>
              <a:off x="192" y="4273"/>
              <a:ext cx="5328" cy="47"/>
              <a:chOff x="192" y="3840"/>
              <a:chExt cx="5328" cy="47"/>
            </a:xfrm>
          </p:grpSpPr>
          <p:grpSp>
            <p:nvGrpSpPr>
              <p:cNvPr id="65753" name="Group 217"/>
              <p:cNvGrpSpPr>
                <a:grpSpLocks/>
              </p:cNvGrpSpPr>
              <p:nvPr userDrawn="1"/>
            </p:nvGrpSpPr>
            <p:grpSpPr bwMode="auto">
              <a:xfrm>
                <a:off x="192" y="3840"/>
                <a:ext cx="624" cy="47"/>
                <a:chOff x="624" y="3706"/>
                <a:chExt cx="1056" cy="106"/>
              </a:xfrm>
            </p:grpSpPr>
            <p:sp>
              <p:nvSpPr>
                <p:cNvPr id="65754" name="Rectangle 218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5755" name="Rectangle 219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65756" name="Group 220"/>
              <p:cNvGrpSpPr>
                <a:grpSpLocks/>
              </p:cNvGrpSpPr>
              <p:nvPr userDrawn="1"/>
            </p:nvGrpSpPr>
            <p:grpSpPr bwMode="auto">
              <a:xfrm>
                <a:off x="864" y="3840"/>
                <a:ext cx="624" cy="47"/>
                <a:chOff x="624" y="3600"/>
                <a:chExt cx="1056" cy="106"/>
              </a:xfrm>
            </p:grpSpPr>
            <p:sp>
              <p:nvSpPr>
                <p:cNvPr id="65757" name="Rectangle 221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5758" name="Rectangle 222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65759" name="Group 223"/>
              <p:cNvGrpSpPr>
                <a:grpSpLocks/>
              </p:cNvGrpSpPr>
              <p:nvPr userDrawn="1"/>
            </p:nvGrpSpPr>
            <p:grpSpPr bwMode="auto">
              <a:xfrm>
                <a:off x="1536" y="3840"/>
                <a:ext cx="624" cy="47"/>
                <a:chOff x="624" y="3706"/>
                <a:chExt cx="1056" cy="106"/>
              </a:xfrm>
            </p:grpSpPr>
            <p:sp>
              <p:nvSpPr>
                <p:cNvPr id="65760" name="Rectangle 224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5761" name="Rectangle 225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65762" name="Group 226"/>
              <p:cNvGrpSpPr>
                <a:grpSpLocks/>
              </p:cNvGrpSpPr>
              <p:nvPr userDrawn="1"/>
            </p:nvGrpSpPr>
            <p:grpSpPr bwMode="auto">
              <a:xfrm>
                <a:off x="2208" y="3840"/>
                <a:ext cx="624" cy="47"/>
                <a:chOff x="624" y="3600"/>
                <a:chExt cx="1056" cy="106"/>
              </a:xfrm>
            </p:grpSpPr>
            <p:sp>
              <p:nvSpPr>
                <p:cNvPr id="65763" name="Rectangle 227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5764" name="Rectangle 228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65765" name="Group 229"/>
              <p:cNvGrpSpPr>
                <a:grpSpLocks/>
              </p:cNvGrpSpPr>
              <p:nvPr userDrawn="1"/>
            </p:nvGrpSpPr>
            <p:grpSpPr bwMode="auto">
              <a:xfrm>
                <a:off x="2880" y="3840"/>
                <a:ext cx="624" cy="47"/>
                <a:chOff x="624" y="3706"/>
                <a:chExt cx="1056" cy="106"/>
              </a:xfrm>
            </p:grpSpPr>
            <p:sp>
              <p:nvSpPr>
                <p:cNvPr id="65766" name="Rectangle 230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5767" name="Rectangle 231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65768" name="Group 232"/>
              <p:cNvGrpSpPr>
                <a:grpSpLocks/>
              </p:cNvGrpSpPr>
              <p:nvPr userDrawn="1"/>
            </p:nvGrpSpPr>
            <p:grpSpPr bwMode="auto">
              <a:xfrm>
                <a:off x="3552" y="3840"/>
                <a:ext cx="624" cy="47"/>
                <a:chOff x="624" y="3600"/>
                <a:chExt cx="1056" cy="106"/>
              </a:xfrm>
            </p:grpSpPr>
            <p:sp>
              <p:nvSpPr>
                <p:cNvPr id="65769" name="Rectangle 233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5770" name="Rectangle 234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65771" name="Group 235"/>
              <p:cNvGrpSpPr>
                <a:grpSpLocks/>
              </p:cNvGrpSpPr>
              <p:nvPr userDrawn="1"/>
            </p:nvGrpSpPr>
            <p:grpSpPr bwMode="auto">
              <a:xfrm>
                <a:off x="4224" y="3840"/>
                <a:ext cx="624" cy="47"/>
                <a:chOff x="624" y="3706"/>
                <a:chExt cx="1056" cy="106"/>
              </a:xfrm>
            </p:grpSpPr>
            <p:sp>
              <p:nvSpPr>
                <p:cNvPr id="65772" name="Rectangle 236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5773" name="Rectangle 237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65774" name="Group 238"/>
              <p:cNvGrpSpPr>
                <a:grpSpLocks/>
              </p:cNvGrpSpPr>
              <p:nvPr userDrawn="1"/>
            </p:nvGrpSpPr>
            <p:grpSpPr bwMode="auto">
              <a:xfrm>
                <a:off x="4896" y="3840"/>
                <a:ext cx="624" cy="47"/>
                <a:chOff x="624" y="3600"/>
                <a:chExt cx="1056" cy="106"/>
              </a:xfrm>
            </p:grpSpPr>
            <p:sp>
              <p:nvSpPr>
                <p:cNvPr id="65775" name="Rectangle 239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5776" name="Rectangle 240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65777" name="Rectangle 241"/>
          <p:cNvSpPr>
            <a:spLocks noGrp="1" noChangeArrowheads="1"/>
          </p:cNvSpPr>
          <p:nvPr>
            <p:ph type="ctrTitle"/>
          </p:nvPr>
        </p:nvSpPr>
        <p:spPr>
          <a:xfrm>
            <a:off x="685800" y="21336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5778" name="Rectangle 24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5779" name="Rectangle 243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5780" name="Rectangle 244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5781" name="Rectangle 24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DE69DB4-F14B-4088-B5EC-968DDCE89362}" type="slidenum">
              <a:rPr lang="ru-RU"/>
              <a:pPr/>
              <a:t>‹#›</a:t>
            </a:fld>
            <a:endParaRPr lang="ru-RU"/>
          </a:p>
        </p:txBody>
      </p:sp>
      <p:pic>
        <p:nvPicPr>
          <p:cNvPr id="65782" name="Picture 246" descr="posbul1a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56113" y="3403600"/>
            <a:ext cx="246062" cy="246063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DDEDC9-BB90-4AF8-BF91-E1D61C13D88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42778A-6EED-4C8F-AB72-12676C64A3A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685800" y="61722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1722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1722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2A130DCD-1359-45CC-ADAE-A0F3AC0BA0D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85800" y="61722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1722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1722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08FC0CCD-4020-4656-B3E5-347D6BAA5CD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685800" y="61722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1722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1722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D9C3E5F1-B513-433B-9CF0-A291B14DAAF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685800" y="61722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1722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1722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744A8E1-AD59-4FF2-8155-0DB9D9E0770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85800" y="61722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1722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1722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D798A3C1-415B-49A3-A558-BA9F25E80E7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ACD3DE-FE5E-486C-961B-0A3F48A121B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941B7C-1508-4D61-94B4-65ED55B7199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CC8E1-8DC8-4FE4-9685-D0D05B2D7CC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E73683-66A1-4CE7-BC02-3D019FDF6FF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04EFD2-BA25-4089-859F-931443F8CBA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4F4885-7439-469B-A4B2-8CA597B5248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848D91-DE80-4D6D-9F80-637C5773833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092F04-FC5C-4D03-9FF1-503B9ED866F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514" name="Group 2"/>
          <p:cNvGrpSpPr>
            <a:grpSpLocks/>
          </p:cNvGrpSpPr>
          <p:nvPr/>
        </p:nvGrpSpPr>
        <p:grpSpPr bwMode="auto">
          <a:xfrm>
            <a:off x="215900" y="76200"/>
            <a:ext cx="8686800" cy="6781800"/>
            <a:chOff x="136" y="48"/>
            <a:chExt cx="5472" cy="4272"/>
          </a:xfrm>
        </p:grpSpPr>
        <p:grpSp>
          <p:nvGrpSpPr>
            <p:cNvPr id="64515" name="Group 3"/>
            <p:cNvGrpSpPr>
              <a:grpSpLocks/>
            </p:cNvGrpSpPr>
            <p:nvPr userDrawn="1"/>
          </p:nvGrpSpPr>
          <p:grpSpPr bwMode="auto">
            <a:xfrm>
              <a:off x="136" y="48"/>
              <a:ext cx="5472" cy="212"/>
              <a:chOff x="136" y="48"/>
              <a:chExt cx="5472" cy="212"/>
            </a:xfrm>
          </p:grpSpPr>
          <p:grpSp>
            <p:nvGrpSpPr>
              <p:cNvPr id="64516" name="Group 4"/>
              <p:cNvGrpSpPr>
                <a:grpSpLocks/>
              </p:cNvGrpSpPr>
              <p:nvPr/>
            </p:nvGrpSpPr>
            <p:grpSpPr bwMode="auto">
              <a:xfrm>
                <a:off x="136" y="48"/>
                <a:ext cx="1056" cy="212"/>
                <a:chOff x="2544" y="2160"/>
                <a:chExt cx="1920" cy="384"/>
              </a:xfrm>
            </p:grpSpPr>
            <p:sp>
              <p:nvSpPr>
                <p:cNvPr id="64517" name="Rectangle 5"/>
                <p:cNvSpPr>
                  <a:spLocks noChangeArrowheads="1"/>
                </p:cNvSpPr>
                <p:nvPr/>
              </p:nvSpPr>
              <p:spPr bwMode="auto">
                <a:xfrm>
                  <a:off x="3504" y="2160"/>
                  <a:ext cx="960" cy="192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4518" name="Rectangle 6"/>
                <p:cNvSpPr>
                  <a:spLocks noChangeArrowheads="1"/>
                </p:cNvSpPr>
                <p:nvPr/>
              </p:nvSpPr>
              <p:spPr bwMode="auto">
                <a:xfrm>
                  <a:off x="3504" y="2352"/>
                  <a:ext cx="960" cy="192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4519" name="Rectangle 7"/>
                <p:cNvSpPr>
                  <a:spLocks noChangeArrowheads="1"/>
                </p:cNvSpPr>
                <p:nvPr/>
              </p:nvSpPr>
              <p:spPr bwMode="auto">
                <a:xfrm>
                  <a:off x="2544" y="2352"/>
                  <a:ext cx="960" cy="192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4520" name="Rectangle 8"/>
                <p:cNvSpPr>
                  <a:spLocks noChangeArrowheads="1"/>
                </p:cNvSpPr>
                <p:nvPr/>
              </p:nvSpPr>
              <p:spPr bwMode="auto">
                <a:xfrm>
                  <a:off x="2544" y="2160"/>
                  <a:ext cx="960" cy="192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4521" name="Rectangle 9"/>
                <p:cNvSpPr>
                  <a:spLocks noChangeArrowheads="1"/>
                </p:cNvSpPr>
                <p:nvPr/>
              </p:nvSpPr>
              <p:spPr bwMode="auto">
                <a:xfrm>
                  <a:off x="2640" y="2256"/>
                  <a:ext cx="1728" cy="192"/>
                </a:xfrm>
                <a:prstGeom prst="rect">
                  <a:avLst/>
                </a:prstGeom>
                <a:solidFill>
                  <a:schemeClr val="bg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64522" name="Group 10"/>
              <p:cNvGrpSpPr>
                <a:grpSpLocks/>
              </p:cNvGrpSpPr>
              <p:nvPr/>
            </p:nvGrpSpPr>
            <p:grpSpPr bwMode="auto">
              <a:xfrm>
                <a:off x="1240" y="48"/>
                <a:ext cx="1056" cy="212"/>
                <a:chOff x="2544" y="2160"/>
                <a:chExt cx="1920" cy="384"/>
              </a:xfrm>
            </p:grpSpPr>
            <p:sp>
              <p:nvSpPr>
                <p:cNvPr id="64523" name="Rectangle 11"/>
                <p:cNvSpPr>
                  <a:spLocks noChangeArrowheads="1"/>
                </p:cNvSpPr>
                <p:nvPr/>
              </p:nvSpPr>
              <p:spPr bwMode="auto">
                <a:xfrm>
                  <a:off x="3504" y="2160"/>
                  <a:ext cx="960" cy="192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4524" name="Rectangle 12"/>
                <p:cNvSpPr>
                  <a:spLocks noChangeArrowheads="1"/>
                </p:cNvSpPr>
                <p:nvPr/>
              </p:nvSpPr>
              <p:spPr bwMode="auto">
                <a:xfrm>
                  <a:off x="3504" y="2352"/>
                  <a:ext cx="960" cy="192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4525" name="Rectangle 13"/>
                <p:cNvSpPr>
                  <a:spLocks noChangeArrowheads="1"/>
                </p:cNvSpPr>
                <p:nvPr/>
              </p:nvSpPr>
              <p:spPr bwMode="auto">
                <a:xfrm>
                  <a:off x="2544" y="2352"/>
                  <a:ext cx="960" cy="192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4526" name="Rectangle 14"/>
                <p:cNvSpPr>
                  <a:spLocks noChangeArrowheads="1"/>
                </p:cNvSpPr>
                <p:nvPr/>
              </p:nvSpPr>
              <p:spPr bwMode="auto">
                <a:xfrm>
                  <a:off x="2544" y="2160"/>
                  <a:ext cx="960" cy="192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4527" name="Rectangle 15"/>
                <p:cNvSpPr>
                  <a:spLocks noChangeArrowheads="1"/>
                </p:cNvSpPr>
                <p:nvPr/>
              </p:nvSpPr>
              <p:spPr bwMode="auto">
                <a:xfrm>
                  <a:off x="2640" y="2256"/>
                  <a:ext cx="1728" cy="192"/>
                </a:xfrm>
                <a:prstGeom prst="rect">
                  <a:avLst/>
                </a:prstGeom>
                <a:solidFill>
                  <a:schemeClr val="bg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64528" name="Group 16"/>
              <p:cNvGrpSpPr>
                <a:grpSpLocks/>
              </p:cNvGrpSpPr>
              <p:nvPr/>
            </p:nvGrpSpPr>
            <p:grpSpPr bwMode="auto">
              <a:xfrm>
                <a:off x="2344" y="48"/>
                <a:ext cx="1056" cy="212"/>
                <a:chOff x="2544" y="2160"/>
                <a:chExt cx="1920" cy="384"/>
              </a:xfrm>
            </p:grpSpPr>
            <p:sp>
              <p:nvSpPr>
                <p:cNvPr id="64529" name="Rectangle 17"/>
                <p:cNvSpPr>
                  <a:spLocks noChangeArrowheads="1"/>
                </p:cNvSpPr>
                <p:nvPr/>
              </p:nvSpPr>
              <p:spPr bwMode="auto">
                <a:xfrm>
                  <a:off x="3504" y="2160"/>
                  <a:ext cx="960" cy="192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4530" name="Rectangle 18"/>
                <p:cNvSpPr>
                  <a:spLocks noChangeArrowheads="1"/>
                </p:cNvSpPr>
                <p:nvPr/>
              </p:nvSpPr>
              <p:spPr bwMode="auto">
                <a:xfrm>
                  <a:off x="3504" y="2352"/>
                  <a:ext cx="960" cy="192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4531" name="Rectangle 19"/>
                <p:cNvSpPr>
                  <a:spLocks noChangeArrowheads="1"/>
                </p:cNvSpPr>
                <p:nvPr/>
              </p:nvSpPr>
              <p:spPr bwMode="auto">
                <a:xfrm>
                  <a:off x="2544" y="2352"/>
                  <a:ext cx="960" cy="192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4532" name="Rectangle 20"/>
                <p:cNvSpPr>
                  <a:spLocks noChangeArrowheads="1"/>
                </p:cNvSpPr>
                <p:nvPr/>
              </p:nvSpPr>
              <p:spPr bwMode="auto">
                <a:xfrm>
                  <a:off x="2544" y="2160"/>
                  <a:ext cx="960" cy="192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4533" name="Rectangle 21"/>
                <p:cNvSpPr>
                  <a:spLocks noChangeArrowheads="1"/>
                </p:cNvSpPr>
                <p:nvPr/>
              </p:nvSpPr>
              <p:spPr bwMode="auto">
                <a:xfrm>
                  <a:off x="2640" y="2256"/>
                  <a:ext cx="1728" cy="192"/>
                </a:xfrm>
                <a:prstGeom prst="rect">
                  <a:avLst/>
                </a:prstGeom>
                <a:solidFill>
                  <a:schemeClr val="bg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64534" name="Group 22"/>
              <p:cNvGrpSpPr>
                <a:grpSpLocks/>
              </p:cNvGrpSpPr>
              <p:nvPr/>
            </p:nvGrpSpPr>
            <p:grpSpPr bwMode="auto">
              <a:xfrm>
                <a:off x="3448" y="48"/>
                <a:ext cx="1056" cy="212"/>
                <a:chOff x="2544" y="2160"/>
                <a:chExt cx="1920" cy="384"/>
              </a:xfrm>
            </p:grpSpPr>
            <p:sp>
              <p:nvSpPr>
                <p:cNvPr id="64535" name="Rectangle 23"/>
                <p:cNvSpPr>
                  <a:spLocks noChangeArrowheads="1"/>
                </p:cNvSpPr>
                <p:nvPr/>
              </p:nvSpPr>
              <p:spPr bwMode="auto">
                <a:xfrm>
                  <a:off x="3504" y="2160"/>
                  <a:ext cx="960" cy="192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4536" name="Rectangle 24"/>
                <p:cNvSpPr>
                  <a:spLocks noChangeArrowheads="1"/>
                </p:cNvSpPr>
                <p:nvPr/>
              </p:nvSpPr>
              <p:spPr bwMode="auto">
                <a:xfrm>
                  <a:off x="3504" y="2352"/>
                  <a:ext cx="960" cy="192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4537" name="Rectangle 25"/>
                <p:cNvSpPr>
                  <a:spLocks noChangeArrowheads="1"/>
                </p:cNvSpPr>
                <p:nvPr/>
              </p:nvSpPr>
              <p:spPr bwMode="auto">
                <a:xfrm>
                  <a:off x="2544" y="2352"/>
                  <a:ext cx="960" cy="192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4538" name="Rectangle 26"/>
                <p:cNvSpPr>
                  <a:spLocks noChangeArrowheads="1"/>
                </p:cNvSpPr>
                <p:nvPr/>
              </p:nvSpPr>
              <p:spPr bwMode="auto">
                <a:xfrm>
                  <a:off x="2544" y="2160"/>
                  <a:ext cx="960" cy="192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4539" name="Rectangle 27"/>
                <p:cNvSpPr>
                  <a:spLocks noChangeArrowheads="1"/>
                </p:cNvSpPr>
                <p:nvPr/>
              </p:nvSpPr>
              <p:spPr bwMode="auto">
                <a:xfrm>
                  <a:off x="2640" y="2256"/>
                  <a:ext cx="1728" cy="192"/>
                </a:xfrm>
                <a:prstGeom prst="rect">
                  <a:avLst/>
                </a:prstGeom>
                <a:solidFill>
                  <a:schemeClr val="bg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64540" name="Group 28"/>
              <p:cNvGrpSpPr>
                <a:grpSpLocks/>
              </p:cNvGrpSpPr>
              <p:nvPr/>
            </p:nvGrpSpPr>
            <p:grpSpPr bwMode="auto">
              <a:xfrm>
                <a:off x="4552" y="48"/>
                <a:ext cx="1056" cy="212"/>
                <a:chOff x="2544" y="2160"/>
                <a:chExt cx="1920" cy="384"/>
              </a:xfrm>
            </p:grpSpPr>
            <p:sp>
              <p:nvSpPr>
                <p:cNvPr id="64541" name="Rectangle 29"/>
                <p:cNvSpPr>
                  <a:spLocks noChangeArrowheads="1"/>
                </p:cNvSpPr>
                <p:nvPr/>
              </p:nvSpPr>
              <p:spPr bwMode="auto">
                <a:xfrm>
                  <a:off x="3504" y="2160"/>
                  <a:ext cx="960" cy="192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4542" name="Rectangle 30"/>
                <p:cNvSpPr>
                  <a:spLocks noChangeArrowheads="1"/>
                </p:cNvSpPr>
                <p:nvPr/>
              </p:nvSpPr>
              <p:spPr bwMode="auto">
                <a:xfrm>
                  <a:off x="3504" y="2352"/>
                  <a:ext cx="960" cy="192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4543" name="Rectangle 31"/>
                <p:cNvSpPr>
                  <a:spLocks noChangeArrowheads="1"/>
                </p:cNvSpPr>
                <p:nvPr/>
              </p:nvSpPr>
              <p:spPr bwMode="auto">
                <a:xfrm>
                  <a:off x="2544" y="2352"/>
                  <a:ext cx="960" cy="192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4544" name="Rectangle 32"/>
                <p:cNvSpPr>
                  <a:spLocks noChangeArrowheads="1"/>
                </p:cNvSpPr>
                <p:nvPr/>
              </p:nvSpPr>
              <p:spPr bwMode="auto">
                <a:xfrm>
                  <a:off x="2544" y="2160"/>
                  <a:ext cx="960" cy="192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4545" name="Rectangle 33"/>
                <p:cNvSpPr>
                  <a:spLocks noChangeArrowheads="1"/>
                </p:cNvSpPr>
                <p:nvPr/>
              </p:nvSpPr>
              <p:spPr bwMode="auto">
                <a:xfrm>
                  <a:off x="2640" y="2256"/>
                  <a:ext cx="1728" cy="192"/>
                </a:xfrm>
                <a:prstGeom prst="rect">
                  <a:avLst/>
                </a:prstGeom>
                <a:solidFill>
                  <a:schemeClr val="bg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grpSp>
          <p:nvGrpSpPr>
            <p:cNvPr id="64546" name="Group 34"/>
            <p:cNvGrpSpPr>
              <a:grpSpLocks/>
            </p:cNvGrpSpPr>
            <p:nvPr userDrawn="1"/>
          </p:nvGrpSpPr>
          <p:grpSpPr bwMode="auto">
            <a:xfrm>
              <a:off x="192" y="4273"/>
              <a:ext cx="5328" cy="47"/>
              <a:chOff x="192" y="3840"/>
              <a:chExt cx="5328" cy="47"/>
            </a:xfrm>
          </p:grpSpPr>
          <p:grpSp>
            <p:nvGrpSpPr>
              <p:cNvPr id="64547" name="Group 35"/>
              <p:cNvGrpSpPr>
                <a:grpSpLocks/>
              </p:cNvGrpSpPr>
              <p:nvPr userDrawn="1"/>
            </p:nvGrpSpPr>
            <p:grpSpPr bwMode="auto">
              <a:xfrm>
                <a:off x="192" y="3840"/>
                <a:ext cx="624" cy="47"/>
                <a:chOff x="624" y="3706"/>
                <a:chExt cx="1056" cy="106"/>
              </a:xfrm>
            </p:grpSpPr>
            <p:sp>
              <p:nvSpPr>
                <p:cNvPr id="64548" name="Rectangle 36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4549" name="Rectangle 37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64550" name="Group 38"/>
              <p:cNvGrpSpPr>
                <a:grpSpLocks/>
              </p:cNvGrpSpPr>
              <p:nvPr userDrawn="1"/>
            </p:nvGrpSpPr>
            <p:grpSpPr bwMode="auto">
              <a:xfrm>
                <a:off x="864" y="3840"/>
                <a:ext cx="624" cy="47"/>
                <a:chOff x="624" y="3600"/>
                <a:chExt cx="1056" cy="106"/>
              </a:xfrm>
            </p:grpSpPr>
            <p:sp>
              <p:nvSpPr>
                <p:cNvPr id="64551" name="Rectangle 39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4552" name="Rectangle 40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64553" name="Group 41"/>
              <p:cNvGrpSpPr>
                <a:grpSpLocks/>
              </p:cNvGrpSpPr>
              <p:nvPr userDrawn="1"/>
            </p:nvGrpSpPr>
            <p:grpSpPr bwMode="auto">
              <a:xfrm>
                <a:off x="1536" y="3840"/>
                <a:ext cx="624" cy="47"/>
                <a:chOff x="624" y="3706"/>
                <a:chExt cx="1056" cy="106"/>
              </a:xfrm>
            </p:grpSpPr>
            <p:sp>
              <p:nvSpPr>
                <p:cNvPr id="64554" name="Rectangle 42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4555" name="Rectangle 43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64556" name="Group 44"/>
              <p:cNvGrpSpPr>
                <a:grpSpLocks/>
              </p:cNvGrpSpPr>
              <p:nvPr userDrawn="1"/>
            </p:nvGrpSpPr>
            <p:grpSpPr bwMode="auto">
              <a:xfrm>
                <a:off x="2208" y="3840"/>
                <a:ext cx="624" cy="47"/>
                <a:chOff x="624" y="3600"/>
                <a:chExt cx="1056" cy="106"/>
              </a:xfrm>
            </p:grpSpPr>
            <p:sp>
              <p:nvSpPr>
                <p:cNvPr id="64557" name="Rectangle 45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4558" name="Rectangle 46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64559" name="Group 47"/>
              <p:cNvGrpSpPr>
                <a:grpSpLocks/>
              </p:cNvGrpSpPr>
              <p:nvPr userDrawn="1"/>
            </p:nvGrpSpPr>
            <p:grpSpPr bwMode="auto">
              <a:xfrm>
                <a:off x="2880" y="3840"/>
                <a:ext cx="624" cy="47"/>
                <a:chOff x="624" y="3706"/>
                <a:chExt cx="1056" cy="106"/>
              </a:xfrm>
            </p:grpSpPr>
            <p:sp>
              <p:nvSpPr>
                <p:cNvPr id="64560" name="Rectangle 48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4561" name="Rectangle 49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64562" name="Group 50"/>
              <p:cNvGrpSpPr>
                <a:grpSpLocks/>
              </p:cNvGrpSpPr>
              <p:nvPr userDrawn="1"/>
            </p:nvGrpSpPr>
            <p:grpSpPr bwMode="auto">
              <a:xfrm>
                <a:off x="3552" y="3840"/>
                <a:ext cx="624" cy="47"/>
                <a:chOff x="624" y="3600"/>
                <a:chExt cx="1056" cy="106"/>
              </a:xfrm>
            </p:grpSpPr>
            <p:sp>
              <p:nvSpPr>
                <p:cNvPr id="64563" name="Rectangle 51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4564" name="Rectangle 52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64565" name="Group 53"/>
              <p:cNvGrpSpPr>
                <a:grpSpLocks/>
              </p:cNvGrpSpPr>
              <p:nvPr userDrawn="1"/>
            </p:nvGrpSpPr>
            <p:grpSpPr bwMode="auto">
              <a:xfrm>
                <a:off x="4224" y="3840"/>
                <a:ext cx="624" cy="47"/>
                <a:chOff x="624" y="3706"/>
                <a:chExt cx="1056" cy="106"/>
              </a:xfrm>
            </p:grpSpPr>
            <p:sp>
              <p:nvSpPr>
                <p:cNvPr id="64566" name="Rectangle 54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4567" name="Rectangle 55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64568" name="Group 56"/>
              <p:cNvGrpSpPr>
                <a:grpSpLocks/>
              </p:cNvGrpSpPr>
              <p:nvPr userDrawn="1"/>
            </p:nvGrpSpPr>
            <p:grpSpPr bwMode="auto">
              <a:xfrm>
                <a:off x="4896" y="3840"/>
                <a:ext cx="624" cy="47"/>
                <a:chOff x="624" y="3600"/>
                <a:chExt cx="1056" cy="106"/>
              </a:xfrm>
            </p:grpSpPr>
            <p:sp>
              <p:nvSpPr>
                <p:cNvPr id="64569" name="Rectangle 57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4570" name="Rectangle 58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64571" name="Rectangle 59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4572" name="Rectangle 60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4573" name="Rectangle 6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2"/>
                </a:solidFill>
                <a:latin typeface="Arial Narrow" pitchFamily="34" charset="0"/>
              </a:defRPr>
            </a:lvl1pPr>
          </a:lstStyle>
          <a:p>
            <a:endParaRPr lang="ru-RU"/>
          </a:p>
        </p:txBody>
      </p:sp>
      <p:sp>
        <p:nvSpPr>
          <p:cNvPr id="64574" name="Rectangle 6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1722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2"/>
                </a:solidFill>
                <a:latin typeface="Arial Narrow" pitchFamily="34" charset="0"/>
              </a:defRPr>
            </a:lvl1pPr>
          </a:lstStyle>
          <a:p>
            <a:endParaRPr lang="ru-RU"/>
          </a:p>
        </p:txBody>
      </p:sp>
      <p:sp>
        <p:nvSpPr>
          <p:cNvPr id="64575" name="Rectangle 6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2"/>
                </a:solidFill>
                <a:latin typeface="Arial Narrow" pitchFamily="34" charset="0"/>
              </a:defRPr>
            </a:lvl1pPr>
          </a:lstStyle>
          <a:p>
            <a:fld id="{E0C12376-55E0-49A7-A361-C66AFA3C554A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  <p:sldLayoutId id="2147483667" r:id="rId16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SzPct val="80000"/>
        <a:buBlip>
          <a:blip r:embed="rId18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000496" y="928670"/>
            <a:ext cx="5143504" cy="5143536"/>
          </a:xfrm>
        </p:spPr>
        <p:txBody>
          <a:bodyPr/>
          <a:lstStyle/>
          <a:p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b="1" dirty="0" smtClean="0"/>
              <a:t>Здоровая школа: проектирование программы </a:t>
            </a:r>
            <a:r>
              <a:rPr lang="ru-RU" sz="3200" b="1" dirty="0" err="1" smtClean="0"/>
              <a:t>здоровьесозидания</a:t>
            </a:r>
            <a:r>
              <a:rPr lang="ru-RU" sz="3200" b="1" dirty="0" smtClean="0"/>
              <a:t>: </a:t>
            </a:r>
            <a:r>
              <a:rPr lang="ru-RU" sz="2400" b="1" dirty="0" smtClean="0"/>
              <a:t>настольная книга для руководителей образовательных учреждений и педагогов: учебно-методическое пособие / под ред. С.В. Алексеева. – СПб.: </a:t>
            </a:r>
            <a:r>
              <a:rPr lang="ru-RU" sz="2400" b="1" dirty="0" err="1" smtClean="0"/>
              <a:t>СПбАППО</a:t>
            </a:r>
            <a:r>
              <a:rPr lang="ru-RU" sz="2400" b="1" dirty="0" smtClean="0"/>
              <a:t>, 2010. – 178с.</a:t>
            </a:r>
            <a:r>
              <a:rPr lang="ru-RU" sz="3200" b="1" dirty="0"/>
              <a:t/>
            </a:r>
            <a:br>
              <a:rPr lang="ru-RU" sz="3200" b="1" dirty="0"/>
            </a:br>
            <a:endParaRPr lang="ru-RU" sz="3200" b="1" dirty="0"/>
          </a:p>
        </p:txBody>
      </p:sp>
      <p:pic>
        <p:nvPicPr>
          <p:cNvPr id="5121" name="Picture 1" descr="N:\Users\Маргарита\Documents\Книга Здоровая школ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96268" y="1739286"/>
            <a:ext cx="4693066" cy="364333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8" name="Rectangle 4"/>
          <p:cNvSpPr>
            <a:spLocks noChangeArrowheads="1"/>
          </p:cNvSpPr>
          <p:nvPr/>
        </p:nvSpPr>
        <p:spPr bwMode="auto">
          <a:xfrm>
            <a:off x="714348" y="642918"/>
            <a:ext cx="7772400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ru-RU" sz="2600" b="1" dirty="0" smtClean="0">
                <a:solidFill>
                  <a:srgbClr val="31325B"/>
                </a:solidFill>
                <a:latin typeface="Arial" charset="0"/>
              </a:rPr>
              <a:t>Авторский коллектив </a:t>
            </a:r>
            <a:endParaRPr lang="ru-RU" sz="2600" dirty="0">
              <a:solidFill>
                <a:srgbClr val="31325B"/>
              </a:solidFill>
              <a:latin typeface="Arial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071934" y="1500174"/>
            <a:ext cx="464347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chemeClr val="tx2"/>
                </a:solidFill>
              </a:rPr>
              <a:t>С.В</a:t>
            </a:r>
            <a:r>
              <a:rPr lang="ru-RU" sz="2200" b="1" dirty="0" smtClean="0">
                <a:solidFill>
                  <a:schemeClr val="tx2"/>
                </a:solidFill>
              </a:rPr>
              <a:t>. Алексеев</a:t>
            </a:r>
            <a:r>
              <a:rPr lang="ru-RU" sz="2200" b="1" dirty="0">
                <a:solidFill>
                  <a:schemeClr val="tx2"/>
                </a:solidFill>
              </a:rPr>
              <a:t>, доктор педагогических наук, профессор</a:t>
            </a:r>
          </a:p>
          <a:p>
            <a:r>
              <a:rPr lang="ru-RU" sz="2200" b="1" dirty="0">
                <a:solidFill>
                  <a:schemeClr val="tx2"/>
                </a:solidFill>
              </a:rPr>
              <a:t>Л.Г</a:t>
            </a:r>
            <a:r>
              <a:rPr lang="ru-RU" sz="2200" b="1" dirty="0" smtClean="0">
                <a:solidFill>
                  <a:schemeClr val="tx2"/>
                </a:solidFill>
              </a:rPr>
              <a:t>. Татарникова</a:t>
            </a:r>
            <a:r>
              <a:rPr lang="ru-RU" sz="2200" b="1" dirty="0">
                <a:solidFill>
                  <a:schemeClr val="tx2"/>
                </a:solidFill>
              </a:rPr>
              <a:t>, доктор педагогических наук, профессор</a:t>
            </a:r>
          </a:p>
          <a:p>
            <a:r>
              <a:rPr lang="ru-RU" sz="2200" b="1" dirty="0">
                <a:solidFill>
                  <a:schemeClr val="tx2"/>
                </a:solidFill>
              </a:rPr>
              <a:t>С.В</a:t>
            </a:r>
            <a:r>
              <a:rPr lang="ru-RU" sz="2200" b="1" dirty="0" smtClean="0">
                <a:solidFill>
                  <a:schemeClr val="tx2"/>
                </a:solidFill>
              </a:rPr>
              <a:t>. Рычкова</a:t>
            </a:r>
            <a:r>
              <a:rPr lang="ru-RU" sz="2200" b="1" dirty="0">
                <a:solidFill>
                  <a:schemeClr val="tx2"/>
                </a:solidFill>
              </a:rPr>
              <a:t>, доктор медицинских наук, доцент</a:t>
            </a:r>
          </a:p>
          <a:p>
            <a:r>
              <a:rPr lang="ru-RU" sz="2200" b="1" dirty="0">
                <a:solidFill>
                  <a:schemeClr val="tx2"/>
                </a:solidFill>
              </a:rPr>
              <a:t>Н.В</a:t>
            </a:r>
            <a:r>
              <a:rPr lang="ru-RU" sz="2200" b="1" dirty="0" smtClean="0">
                <a:solidFill>
                  <a:schemeClr val="tx2"/>
                </a:solidFill>
              </a:rPr>
              <a:t>. Васильева</a:t>
            </a:r>
            <a:r>
              <a:rPr lang="ru-RU" sz="2200" b="1" dirty="0">
                <a:solidFill>
                  <a:schemeClr val="tx2"/>
                </a:solidFill>
              </a:rPr>
              <a:t>, кандидат педагогических наук, доцент</a:t>
            </a:r>
          </a:p>
          <a:p>
            <a:r>
              <a:rPr lang="ru-RU" sz="2200" b="1" dirty="0">
                <a:solidFill>
                  <a:schemeClr val="tx2"/>
                </a:solidFill>
              </a:rPr>
              <a:t>Н.В</a:t>
            </a:r>
            <a:r>
              <a:rPr lang="ru-RU" sz="2200" b="1" dirty="0" smtClean="0">
                <a:solidFill>
                  <a:schemeClr val="tx2"/>
                </a:solidFill>
              </a:rPr>
              <a:t>. Груздева</a:t>
            </a:r>
            <a:r>
              <a:rPr lang="ru-RU" sz="2200" b="1" dirty="0">
                <a:solidFill>
                  <a:schemeClr val="tx2"/>
                </a:solidFill>
              </a:rPr>
              <a:t>, кандидат педагогических наук, доцент</a:t>
            </a:r>
          </a:p>
          <a:p>
            <a:r>
              <a:rPr lang="ru-RU" sz="2200" b="1" dirty="0">
                <a:solidFill>
                  <a:schemeClr val="tx2"/>
                </a:solidFill>
              </a:rPr>
              <a:t>М.Г</a:t>
            </a:r>
            <a:r>
              <a:rPr lang="ru-RU" sz="2200" b="1" dirty="0" smtClean="0">
                <a:solidFill>
                  <a:schemeClr val="tx2"/>
                </a:solidFill>
              </a:rPr>
              <a:t>. Колесникова</a:t>
            </a:r>
            <a:r>
              <a:rPr lang="ru-RU" sz="2200" b="1" dirty="0">
                <a:solidFill>
                  <a:schemeClr val="tx2"/>
                </a:solidFill>
              </a:rPr>
              <a:t>, кандидат педагогических наук, доцент</a:t>
            </a:r>
          </a:p>
          <a:p>
            <a:r>
              <a:rPr lang="ru-RU" sz="2200" b="1" dirty="0" smtClean="0">
                <a:solidFill>
                  <a:schemeClr val="tx2"/>
                </a:solidFill>
              </a:rPr>
              <a:t>Т.А. Шаляпина</a:t>
            </a:r>
            <a:r>
              <a:rPr lang="ru-RU" sz="2200" b="1" dirty="0">
                <a:solidFill>
                  <a:schemeClr val="tx2"/>
                </a:solidFill>
              </a:rPr>
              <a:t>, кандидат педагогических наук, доцент</a:t>
            </a:r>
          </a:p>
        </p:txBody>
      </p:sp>
      <p:pic>
        <p:nvPicPr>
          <p:cNvPr id="9" name="Picture 1" descr="N:\Users\Маргарита\Documents\Книга Здоровая школ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167706" y="1882162"/>
            <a:ext cx="4693066" cy="3643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8" name="Rectangle 4"/>
          <p:cNvSpPr>
            <a:spLocks noChangeArrowheads="1"/>
          </p:cNvSpPr>
          <p:nvPr/>
        </p:nvSpPr>
        <p:spPr bwMode="auto">
          <a:xfrm>
            <a:off x="714348" y="642918"/>
            <a:ext cx="7772400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ru-RU" sz="2600" b="1" dirty="0" smtClean="0">
                <a:solidFill>
                  <a:srgbClr val="31325B"/>
                </a:solidFill>
                <a:latin typeface="Arial" charset="0"/>
              </a:rPr>
              <a:t>Целевые ориентиры книги </a:t>
            </a:r>
            <a:endParaRPr lang="ru-RU" sz="2600" dirty="0">
              <a:solidFill>
                <a:srgbClr val="31325B"/>
              </a:solidFill>
              <a:latin typeface="Arial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071934" y="1285860"/>
            <a:ext cx="4857784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chemeClr val="tx2"/>
                </a:solidFill>
              </a:rPr>
              <a:t>Настольная книга может служить отправной точкой проектирования программы </a:t>
            </a:r>
            <a:r>
              <a:rPr lang="ru-RU" sz="2200" dirty="0" err="1">
                <a:solidFill>
                  <a:schemeClr val="tx2"/>
                </a:solidFill>
              </a:rPr>
              <a:t>здоровьесозидания</a:t>
            </a:r>
            <a:r>
              <a:rPr lang="ru-RU" sz="2200" dirty="0">
                <a:solidFill>
                  <a:schemeClr val="tx2"/>
                </a:solidFill>
              </a:rPr>
              <a:t> </a:t>
            </a:r>
            <a:r>
              <a:rPr lang="ru-RU" sz="2200" dirty="0" smtClean="0">
                <a:solidFill>
                  <a:schemeClr val="tx2"/>
                </a:solidFill>
              </a:rPr>
              <a:t>в ОУ в </a:t>
            </a:r>
            <a:r>
              <a:rPr lang="ru-RU" sz="2200" dirty="0">
                <a:solidFill>
                  <a:schemeClr val="tx2"/>
                </a:solidFill>
              </a:rPr>
              <a:t>контексте реализации программы «Наша новая школа» и введения </a:t>
            </a:r>
            <a:r>
              <a:rPr lang="ru-RU" sz="2200" dirty="0" smtClean="0">
                <a:solidFill>
                  <a:schemeClr val="tx2"/>
                </a:solidFill>
              </a:rPr>
              <a:t>ФГОС-2.</a:t>
            </a:r>
            <a:endParaRPr lang="ru-RU" sz="2200" dirty="0">
              <a:solidFill>
                <a:schemeClr val="tx2"/>
              </a:solidFill>
            </a:endParaRPr>
          </a:p>
          <a:p>
            <a:r>
              <a:rPr lang="ru-RU" sz="2200" dirty="0">
                <a:solidFill>
                  <a:schemeClr val="tx2"/>
                </a:solidFill>
              </a:rPr>
              <a:t>Материалы </a:t>
            </a:r>
            <a:r>
              <a:rPr lang="ru-RU" sz="2200" dirty="0" smtClean="0">
                <a:solidFill>
                  <a:schemeClr val="tx2"/>
                </a:solidFill>
              </a:rPr>
              <a:t>книги  </a:t>
            </a:r>
            <a:r>
              <a:rPr lang="ru-RU" sz="2200" dirty="0">
                <a:solidFill>
                  <a:schemeClr val="tx2"/>
                </a:solidFill>
              </a:rPr>
              <a:t>помогут педагогическому коллективу школы (школьной команде) обеспечить научный подход к организации </a:t>
            </a:r>
            <a:r>
              <a:rPr lang="ru-RU" sz="2200" dirty="0" err="1">
                <a:solidFill>
                  <a:schemeClr val="tx2"/>
                </a:solidFill>
              </a:rPr>
              <a:t>здоровьесозидающего</a:t>
            </a:r>
            <a:r>
              <a:rPr lang="ru-RU" sz="2200" dirty="0">
                <a:solidFill>
                  <a:schemeClr val="tx2"/>
                </a:solidFill>
              </a:rPr>
              <a:t> учебного процесса, обосновать необходимость созидания здоровья учителя и ученика, представить оптимальные способы решения проблемы</a:t>
            </a:r>
            <a:r>
              <a:rPr lang="ru-RU" sz="2200" dirty="0" smtClean="0">
                <a:solidFill>
                  <a:schemeClr val="tx2"/>
                </a:solidFill>
              </a:rPr>
              <a:t>.</a:t>
            </a:r>
            <a:endParaRPr lang="ru-RU" sz="2200" b="1" dirty="0">
              <a:solidFill>
                <a:schemeClr val="tx2"/>
              </a:solidFill>
            </a:endParaRPr>
          </a:p>
        </p:txBody>
      </p:sp>
      <p:pic>
        <p:nvPicPr>
          <p:cNvPr id="9" name="Picture 1" descr="N:\Users\Маргарита\Documents\Книга Здоровая школ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167706" y="1882162"/>
            <a:ext cx="4693066" cy="3643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8" name="Rectangle 4"/>
          <p:cNvSpPr>
            <a:spLocks noChangeArrowheads="1"/>
          </p:cNvSpPr>
          <p:nvPr/>
        </p:nvSpPr>
        <p:spPr bwMode="auto">
          <a:xfrm>
            <a:off x="714348" y="428604"/>
            <a:ext cx="7772400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ru-RU" sz="2600" b="1" dirty="0" smtClean="0">
                <a:solidFill>
                  <a:srgbClr val="31325B"/>
                </a:solidFill>
                <a:latin typeface="Arial" charset="0"/>
              </a:rPr>
              <a:t>Содержание книги </a:t>
            </a:r>
            <a:endParaRPr lang="ru-RU" sz="2600" dirty="0">
              <a:solidFill>
                <a:srgbClr val="31325B"/>
              </a:solidFill>
              <a:latin typeface="Arial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071934" y="1214422"/>
            <a:ext cx="464347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ru-RU" sz="2000" b="1" dirty="0" smtClean="0">
                <a:solidFill>
                  <a:schemeClr val="tx2"/>
                </a:solidFill>
              </a:rPr>
              <a:t>Образовательная среда школ: </a:t>
            </a:r>
            <a:r>
              <a:rPr lang="ru-RU" sz="2000" b="1" dirty="0" err="1" smtClean="0">
                <a:solidFill>
                  <a:schemeClr val="tx2"/>
                </a:solidFill>
              </a:rPr>
              <a:t>здоровьесозидание</a:t>
            </a:r>
            <a:r>
              <a:rPr lang="ru-RU" sz="2000" b="1" dirty="0" smtClean="0">
                <a:solidFill>
                  <a:schemeClr val="tx2"/>
                </a:solidFill>
              </a:rPr>
              <a:t> или </a:t>
            </a:r>
            <a:r>
              <a:rPr lang="ru-RU" sz="2000" b="1" dirty="0" err="1" smtClean="0">
                <a:solidFill>
                  <a:schemeClr val="tx2"/>
                </a:solidFill>
              </a:rPr>
              <a:t>здоровьеразрушение</a:t>
            </a:r>
            <a:endParaRPr lang="ru-RU" sz="2000" b="1" dirty="0" smtClean="0">
              <a:solidFill>
                <a:schemeClr val="tx2"/>
              </a:solidFill>
            </a:endParaRPr>
          </a:p>
          <a:p>
            <a:pPr marL="457200" indent="-457200">
              <a:buAutoNum type="arabicPeriod"/>
            </a:pPr>
            <a:r>
              <a:rPr lang="ru-RU" sz="2000" b="1" dirty="0" smtClean="0">
                <a:solidFill>
                  <a:schemeClr val="tx2"/>
                </a:solidFill>
              </a:rPr>
              <a:t>2. ФГОС-2 и школьные программы </a:t>
            </a:r>
            <a:r>
              <a:rPr lang="ru-RU" sz="2000" b="1" dirty="0" err="1" smtClean="0">
                <a:solidFill>
                  <a:schemeClr val="tx2"/>
                </a:solidFill>
              </a:rPr>
              <a:t>здоровьесозидания</a:t>
            </a:r>
            <a:endParaRPr lang="ru-RU" sz="2000" b="1" dirty="0" smtClean="0">
              <a:solidFill>
                <a:schemeClr val="tx2"/>
              </a:solidFill>
            </a:endParaRPr>
          </a:p>
          <a:p>
            <a:pPr marL="457200" indent="-457200">
              <a:buAutoNum type="arabicPeriod"/>
            </a:pPr>
            <a:r>
              <a:rPr lang="ru-RU" sz="2000" b="1" dirty="0" smtClean="0">
                <a:solidFill>
                  <a:schemeClr val="tx2"/>
                </a:solidFill>
              </a:rPr>
              <a:t>Образовательные технологии: во благо или во вред</a:t>
            </a:r>
          </a:p>
          <a:p>
            <a:pPr marL="457200" indent="-457200">
              <a:buAutoNum type="arabicPeriod"/>
            </a:pPr>
            <a:r>
              <a:rPr lang="ru-RU" sz="2000" b="1" dirty="0" smtClean="0">
                <a:solidFill>
                  <a:schemeClr val="tx2"/>
                </a:solidFill>
              </a:rPr>
              <a:t>Технология рациональной организации учебного процесса</a:t>
            </a:r>
          </a:p>
          <a:p>
            <a:pPr marL="457200" indent="-457200">
              <a:buAutoNum type="arabicPeriod"/>
            </a:pPr>
            <a:r>
              <a:rPr lang="ru-RU" sz="2000" b="1" dirty="0" smtClean="0">
                <a:solidFill>
                  <a:schemeClr val="tx2"/>
                </a:solidFill>
              </a:rPr>
              <a:t>Уклад школьной жизни: качество жизни школьника и педагога</a:t>
            </a:r>
          </a:p>
          <a:p>
            <a:pPr marL="457200" indent="-457200">
              <a:buAutoNum type="arabicPeriod"/>
            </a:pPr>
            <a:r>
              <a:rPr lang="ru-RU" sz="2000" b="1" dirty="0" smtClean="0">
                <a:solidFill>
                  <a:schemeClr val="tx2"/>
                </a:solidFill>
              </a:rPr>
              <a:t>Питание в школе</a:t>
            </a:r>
          </a:p>
          <a:p>
            <a:pPr marL="457200" indent="-457200">
              <a:buAutoNum type="arabicPeriod"/>
            </a:pPr>
            <a:r>
              <a:rPr lang="ru-RU" sz="2000" b="1" dirty="0" smtClean="0">
                <a:solidFill>
                  <a:schemeClr val="tx2"/>
                </a:solidFill>
              </a:rPr>
              <a:t>Физическая культура в школе</a:t>
            </a:r>
          </a:p>
          <a:p>
            <a:pPr marL="457200" indent="-457200">
              <a:buAutoNum type="arabicPeriod"/>
            </a:pPr>
            <a:r>
              <a:rPr lang="ru-RU" sz="2000" b="1" dirty="0" smtClean="0">
                <a:solidFill>
                  <a:schemeClr val="tx2"/>
                </a:solidFill>
              </a:rPr>
              <a:t>Мониторинг здоровья школьника и педагога как мониторинг качества образования</a:t>
            </a:r>
          </a:p>
          <a:p>
            <a:pPr marL="457200" indent="-457200">
              <a:buAutoNum type="arabicPeriod"/>
            </a:pPr>
            <a:r>
              <a:rPr lang="ru-RU" sz="2000" b="1" dirty="0" smtClean="0">
                <a:solidFill>
                  <a:schemeClr val="tx2"/>
                </a:solidFill>
              </a:rPr>
              <a:t>Служба здоровья в школе </a:t>
            </a:r>
            <a:endParaRPr lang="ru-RU" sz="2000" b="1" dirty="0">
              <a:solidFill>
                <a:schemeClr val="tx2"/>
              </a:solidFill>
            </a:endParaRPr>
          </a:p>
        </p:txBody>
      </p:sp>
      <p:pic>
        <p:nvPicPr>
          <p:cNvPr id="9" name="Picture 1" descr="N:\Users\Маргарита\Documents\Книга Здоровая школ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167706" y="1882162"/>
            <a:ext cx="4693066" cy="3643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8" name="Rectangle 4"/>
          <p:cNvSpPr>
            <a:spLocks noChangeArrowheads="1"/>
          </p:cNvSpPr>
          <p:nvPr/>
        </p:nvSpPr>
        <p:spPr bwMode="auto">
          <a:xfrm>
            <a:off x="142844" y="714356"/>
            <a:ext cx="3071834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ru-RU" sz="2600" b="1" dirty="0" smtClean="0">
                <a:solidFill>
                  <a:srgbClr val="31325B"/>
                </a:solidFill>
                <a:latin typeface="Arial" charset="0"/>
              </a:rPr>
              <a:t>Структура разделов </a:t>
            </a:r>
            <a:endParaRPr lang="ru-RU" sz="2600" dirty="0">
              <a:solidFill>
                <a:srgbClr val="31325B"/>
              </a:solidFill>
              <a:latin typeface="Arial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71868" y="548580"/>
            <a:ext cx="5357850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/>
            <a:r>
              <a:rPr lang="ru-RU" sz="2000" b="1" dirty="0" smtClean="0">
                <a:solidFill>
                  <a:schemeClr val="tx2"/>
                </a:solidFill>
              </a:rPr>
              <a:t>Вопросы для обсуждения</a:t>
            </a:r>
          </a:p>
          <a:p>
            <a:pPr lvl="0"/>
            <a:r>
              <a:rPr lang="ru-RU" i="1" dirty="0"/>
              <a:t>Что разрушает образовательную среду школы? </a:t>
            </a:r>
            <a:r>
              <a:rPr lang="ru-RU" i="1" dirty="0" err="1"/>
              <a:t>Здоровьесбережение</a:t>
            </a:r>
            <a:r>
              <a:rPr lang="ru-RU" i="1" dirty="0"/>
              <a:t> или </a:t>
            </a:r>
            <a:r>
              <a:rPr lang="ru-RU" i="1" dirty="0" err="1"/>
              <a:t>здоровьесозидание</a:t>
            </a:r>
            <a:r>
              <a:rPr lang="ru-RU" i="1" dirty="0" smtClean="0"/>
              <a:t>? …</a:t>
            </a:r>
            <a:endParaRPr lang="ru-RU" i="1" dirty="0"/>
          </a:p>
          <a:p>
            <a:pPr marL="457200" indent="-457200"/>
            <a:r>
              <a:rPr lang="ru-RU" sz="2000" b="1" dirty="0" smtClean="0">
                <a:solidFill>
                  <a:schemeClr val="tx2"/>
                </a:solidFill>
              </a:rPr>
              <a:t>Ключевые понятия и термины</a:t>
            </a:r>
          </a:p>
          <a:p>
            <a:r>
              <a:rPr lang="ru-RU" i="1" dirty="0"/>
              <a:t>среда; образовательная среда; </a:t>
            </a:r>
            <a:r>
              <a:rPr lang="ru-RU" i="1" dirty="0" err="1"/>
              <a:t>средовый</a:t>
            </a:r>
            <a:r>
              <a:rPr lang="ru-RU" i="1" dirty="0"/>
              <a:t> подход</a:t>
            </a:r>
            <a:r>
              <a:rPr lang="ru-RU" i="1" dirty="0" smtClean="0"/>
              <a:t>; …</a:t>
            </a:r>
          </a:p>
          <a:p>
            <a:pPr marL="457200" indent="-457200"/>
            <a:r>
              <a:rPr lang="ru-RU" sz="2000" b="1" dirty="0" smtClean="0">
                <a:solidFill>
                  <a:schemeClr val="tx2"/>
                </a:solidFill>
              </a:rPr>
              <a:t>Введение в проблему</a:t>
            </a:r>
          </a:p>
          <a:p>
            <a:r>
              <a:rPr lang="ru-RU" i="1" dirty="0"/>
              <a:t>Образовательная среда в настоящее время стало ключевым понятием как в педагогических исследованиях, так и в образовательной практике</a:t>
            </a:r>
            <a:r>
              <a:rPr lang="ru-RU" i="1" dirty="0" smtClean="0"/>
              <a:t>.</a:t>
            </a:r>
            <a:r>
              <a:rPr lang="ru-RU" b="1" i="1" dirty="0">
                <a:solidFill>
                  <a:schemeClr val="tx2"/>
                </a:solidFill>
              </a:rPr>
              <a:t> </a:t>
            </a:r>
            <a:r>
              <a:rPr lang="ru-RU" b="1" i="1" dirty="0" smtClean="0">
                <a:solidFill>
                  <a:schemeClr val="tx2"/>
                </a:solidFill>
              </a:rPr>
              <a:t>...</a:t>
            </a:r>
            <a:endParaRPr lang="ru-RU" sz="2000" b="1" dirty="0">
              <a:solidFill>
                <a:schemeClr val="tx2"/>
              </a:solidFill>
            </a:endParaRPr>
          </a:p>
          <a:p>
            <a:pPr marL="457200" indent="-457200"/>
            <a:r>
              <a:rPr lang="ru-RU" sz="2000" b="1" dirty="0" smtClean="0">
                <a:solidFill>
                  <a:schemeClr val="tx2"/>
                </a:solidFill>
              </a:rPr>
              <a:t>Вопросы для размышления</a:t>
            </a:r>
          </a:p>
          <a:p>
            <a:r>
              <a:rPr lang="ru-RU" i="1" dirty="0"/>
              <a:t>Заполнив анкету, данную в приложении, </a:t>
            </a:r>
            <a:r>
              <a:rPr lang="ru-RU" i="1" dirty="0" smtClean="0"/>
              <a:t>опишите</a:t>
            </a:r>
            <a:r>
              <a:rPr lang="ru-RU" i="1" dirty="0"/>
              <a:t>, какой опыт построения </a:t>
            </a:r>
            <a:r>
              <a:rPr lang="ru-RU" i="1" dirty="0" err="1" smtClean="0"/>
              <a:t>здоровьесозидающей</a:t>
            </a:r>
            <a:r>
              <a:rPr lang="ru-RU" i="1" dirty="0" smtClean="0"/>
              <a:t> среды (ЗОС) имеет </a:t>
            </a:r>
            <a:r>
              <a:rPr lang="ru-RU" i="1" dirty="0"/>
              <a:t>ваша школа. </a:t>
            </a:r>
            <a:endParaRPr lang="ru-RU" dirty="0"/>
          </a:p>
          <a:p>
            <a:pPr marL="457200" indent="-457200"/>
            <a:r>
              <a:rPr lang="ru-RU" sz="2000" b="1" dirty="0" smtClean="0">
                <a:solidFill>
                  <a:schemeClr val="tx2"/>
                </a:solidFill>
              </a:rPr>
              <a:t>Задания</a:t>
            </a:r>
          </a:p>
          <a:p>
            <a:r>
              <a:rPr lang="ru-RU" sz="2000" i="1" dirty="0"/>
              <a:t>Опишите специфику моделирования ЗОС вашей школы в соответствии с табл. 1. </a:t>
            </a:r>
            <a:endParaRPr lang="ru-RU" sz="2000" b="1" dirty="0" smtClean="0">
              <a:solidFill>
                <a:schemeClr val="tx2"/>
              </a:solidFill>
            </a:endParaRPr>
          </a:p>
          <a:p>
            <a:pPr marL="457200" indent="-457200"/>
            <a:r>
              <a:rPr lang="ru-RU" sz="2000" b="1" dirty="0" smtClean="0">
                <a:solidFill>
                  <a:schemeClr val="tx2"/>
                </a:solidFill>
              </a:rPr>
              <a:t>Творческая работа</a:t>
            </a:r>
          </a:p>
          <a:p>
            <a:r>
              <a:rPr lang="ru-RU" sz="2000" i="1" dirty="0"/>
              <a:t>Разработайте модель (образ, алгоритм) </a:t>
            </a:r>
            <a:r>
              <a:rPr lang="ru-RU" sz="2000" i="1" dirty="0" smtClean="0"/>
              <a:t>ЗОС </a:t>
            </a:r>
            <a:r>
              <a:rPr lang="ru-RU" sz="2000" i="1" dirty="0"/>
              <a:t>вашей школы в соответствии с ее  ключевыми компонентами</a:t>
            </a:r>
            <a:r>
              <a:rPr lang="ru-RU" sz="2000" i="1" dirty="0" smtClean="0"/>
              <a:t>.</a:t>
            </a:r>
            <a:endParaRPr lang="ru-RU" sz="2000" b="1" dirty="0">
              <a:solidFill>
                <a:schemeClr val="tx2"/>
              </a:solidFill>
            </a:endParaRPr>
          </a:p>
        </p:txBody>
      </p:sp>
      <p:pic>
        <p:nvPicPr>
          <p:cNvPr id="9" name="Picture 1" descr="N:\Users\Маргарита\Documents\Книга Здоровая школ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471380" y="2114431"/>
            <a:ext cx="4214842" cy="32720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714744" y="642918"/>
            <a:ext cx="5214974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tx2"/>
                </a:solidFill>
              </a:rPr>
              <a:t>Содержание </a:t>
            </a:r>
            <a:r>
              <a:rPr lang="ru-RU" sz="2400" dirty="0" smtClean="0">
                <a:solidFill>
                  <a:schemeClr val="tx2"/>
                </a:solidFill>
              </a:rPr>
              <a:t>книги </a:t>
            </a:r>
            <a:r>
              <a:rPr lang="ru-RU" sz="2400" dirty="0">
                <a:solidFill>
                  <a:schemeClr val="tx2"/>
                </a:solidFill>
              </a:rPr>
              <a:t>может быть полезно при разработке и дальнейшей реализации комплексной программы «Здоровье в школе», касающейся не только руководителей </a:t>
            </a:r>
            <a:r>
              <a:rPr lang="ru-RU" sz="2400" dirty="0" smtClean="0">
                <a:solidFill>
                  <a:schemeClr val="tx2"/>
                </a:solidFill>
              </a:rPr>
              <a:t>ОУ, </a:t>
            </a:r>
            <a:r>
              <a:rPr lang="ru-RU" sz="2400" dirty="0">
                <a:solidFill>
                  <a:schemeClr val="tx2"/>
                </a:solidFill>
              </a:rPr>
              <a:t>педагогов и учащихся, но и всего обслуживающего (вспомогательного) персонала </a:t>
            </a:r>
            <a:r>
              <a:rPr lang="ru-RU" sz="2400" dirty="0" smtClean="0">
                <a:solidFill>
                  <a:schemeClr val="tx2"/>
                </a:solidFill>
              </a:rPr>
              <a:t>, а </a:t>
            </a:r>
            <a:r>
              <a:rPr lang="ru-RU" sz="2400" dirty="0">
                <a:solidFill>
                  <a:schemeClr val="tx2"/>
                </a:solidFill>
              </a:rPr>
              <a:t>также родителей учащихся и специалистов, привлекаемых к деятельности </a:t>
            </a:r>
            <a:r>
              <a:rPr lang="ru-RU" sz="2400" dirty="0" smtClean="0">
                <a:solidFill>
                  <a:schemeClr val="tx2"/>
                </a:solidFill>
              </a:rPr>
              <a:t>школы.</a:t>
            </a:r>
            <a:endParaRPr lang="ru-RU" sz="2400" dirty="0">
              <a:solidFill>
                <a:schemeClr val="tx2"/>
              </a:solidFill>
            </a:endParaRPr>
          </a:p>
          <a:p>
            <a:r>
              <a:rPr lang="ru-RU" sz="2400" dirty="0">
                <a:solidFill>
                  <a:schemeClr val="tx2"/>
                </a:solidFill>
              </a:rPr>
              <a:t>Комплексная программа по здоровью должна стать </a:t>
            </a:r>
            <a:r>
              <a:rPr lang="ru-RU" sz="2400" dirty="0" err="1">
                <a:solidFill>
                  <a:schemeClr val="tx2"/>
                </a:solidFill>
              </a:rPr>
              <a:t>системообразующей</a:t>
            </a:r>
            <a:r>
              <a:rPr lang="ru-RU" sz="2400" dirty="0">
                <a:solidFill>
                  <a:schemeClr val="tx2"/>
                </a:solidFill>
              </a:rPr>
              <a:t> в концепции развития </a:t>
            </a:r>
            <a:r>
              <a:rPr lang="ru-RU" sz="2400" dirty="0" smtClean="0">
                <a:solidFill>
                  <a:schemeClr val="tx2"/>
                </a:solidFill>
              </a:rPr>
              <a:t>ОУ.</a:t>
            </a:r>
            <a:endParaRPr lang="ru-RU" sz="2400" dirty="0">
              <a:solidFill>
                <a:schemeClr val="tx2"/>
              </a:solidFill>
            </a:endParaRPr>
          </a:p>
          <a:p>
            <a:endParaRPr lang="ru-RU" sz="2200" b="1" dirty="0">
              <a:solidFill>
                <a:schemeClr val="tx2"/>
              </a:solidFill>
            </a:endParaRPr>
          </a:p>
        </p:txBody>
      </p:sp>
      <p:pic>
        <p:nvPicPr>
          <p:cNvPr id="316418" name="imgPreview" descr="бизнес,бизнесмены,графики,девушки,деловые женщины,диаграммы,женщины,записи,изображения людей,коммуникация,компании,костюмы,люди,маркетинговая стратегия,мужчины,презентации,рабочие места,собрания,текст,фотограф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214422"/>
            <a:ext cx="3429024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250" name="Picture 2"/>
          <p:cNvPicPr>
            <a:picLocks noChangeAspect="1" noChangeArrowheads="1"/>
          </p:cNvPicPr>
          <p:nvPr>
            <p:ph sz="half" idx="2"/>
          </p:nvPr>
        </p:nvPicPr>
        <p:blipFill>
          <a:blip r:embed="rId3" cstate="print">
            <a:lum bright="70000" contrast="-70000"/>
          </a:blip>
          <a:srcRect/>
          <a:stretch>
            <a:fillRect/>
          </a:stretch>
        </p:blipFill>
        <p:spPr>
          <a:xfrm>
            <a:off x="0" y="404813"/>
            <a:ext cx="9036050" cy="6337300"/>
          </a:xfrm>
          <a:noFill/>
          <a:ln/>
        </p:spPr>
      </p:pic>
      <p:sp>
        <p:nvSpPr>
          <p:cNvPr id="181251" name="Rectangle 3"/>
          <p:cNvSpPr>
            <a:spLocks noGrp="1" noChangeArrowheads="1"/>
          </p:cNvSpPr>
          <p:nvPr>
            <p:ph type="title"/>
          </p:nvPr>
        </p:nvSpPr>
        <p:spPr>
          <a:xfrm>
            <a:off x="857224" y="3857628"/>
            <a:ext cx="8064500" cy="2497158"/>
          </a:xfrm>
        </p:spPr>
        <p:txBody>
          <a:bodyPr/>
          <a:lstStyle/>
          <a:p>
            <a:pPr>
              <a:lnSpc>
                <a:spcPct val="85000"/>
              </a:lnSpc>
            </a:pPr>
            <a:r>
              <a:rPr lang="ru-RU" sz="2400" b="1" i="1" dirty="0">
                <a:solidFill>
                  <a:schemeClr val="accent2"/>
                </a:solidFill>
              </a:rPr>
              <a:t>Кафедра </a:t>
            </a:r>
            <a:r>
              <a:rPr lang="ru-RU" sz="2400" b="1" i="1" dirty="0" smtClean="0">
                <a:solidFill>
                  <a:schemeClr val="accent2"/>
                </a:solidFill>
              </a:rPr>
              <a:t>педагогики окружающей среды, безопасности и здоровья человека</a:t>
            </a:r>
            <a:br>
              <a:rPr lang="ru-RU" sz="2400" b="1" i="1" dirty="0" smtClean="0">
                <a:solidFill>
                  <a:schemeClr val="accent2"/>
                </a:solidFill>
              </a:rPr>
            </a:br>
            <a:r>
              <a:rPr lang="ru-RU" sz="2400" dirty="0" smtClean="0"/>
              <a:t>Санкт-Петербург</a:t>
            </a:r>
            <a:r>
              <a:rPr lang="ru-RU" sz="2400" dirty="0"/>
              <a:t>, ул.Ломоносова д.11, </a:t>
            </a:r>
            <a:r>
              <a:rPr lang="ru-RU" sz="2400" dirty="0" smtClean="0"/>
              <a:t>комн.215-217, </a:t>
            </a:r>
            <a:r>
              <a:rPr lang="ru-RU" sz="2400" dirty="0"/>
              <a:t>тел.: (812) </a:t>
            </a:r>
            <a:r>
              <a:rPr lang="ru-RU" sz="2400" dirty="0" smtClean="0"/>
              <a:t>710-68-49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 </a:t>
            </a:r>
            <a:r>
              <a:rPr lang="en-US" sz="2400" dirty="0"/>
              <a:t>e-mail: </a:t>
            </a:r>
            <a:r>
              <a:rPr lang="en-US" sz="2400" b="1" u="sng" dirty="0" smtClean="0">
                <a:solidFill>
                  <a:schemeClr val="hlink"/>
                </a:solidFill>
              </a:rPr>
              <a:t>ecology215@mail.ru</a:t>
            </a:r>
            <a:r>
              <a:rPr lang="ru-RU" sz="2400" dirty="0" smtClean="0"/>
              <a:t>  </a:t>
            </a:r>
            <a:endParaRPr lang="ru-RU" sz="1800" dirty="0"/>
          </a:p>
        </p:txBody>
      </p:sp>
      <p:sp>
        <p:nvSpPr>
          <p:cNvPr id="181254" name="WordArt 6"/>
          <p:cNvSpPr>
            <a:spLocks noChangeArrowheads="1" noChangeShapeType="1" noTextEdit="1"/>
          </p:cNvSpPr>
          <p:nvPr/>
        </p:nvSpPr>
        <p:spPr bwMode="auto">
          <a:xfrm>
            <a:off x="2195513" y="692150"/>
            <a:ext cx="5327650" cy="273685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6000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CC6600"/>
                    </a:gs>
                    <a:gs pos="100000">
                      <a:srgbClr val="CC6600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Приглашаем </a:t>
            </a:r>
          </a:p>
          <a:p>
            <a:pPr algn="ctr"/>
            <a:r>
              <a:rPr lang="ru-RU" sz="6000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CC6600"/>
                    </a:gs>
                    <a:gs pos="100000">
                      <a:srgbClr val="CC6600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к сотрудничеству!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ост-модерн">
  <a:themeElements>
    <a:clrScheme name="Пост-модерн 1">
      <a:dk1>
        <a:srgbClr val="8383AD"/>
      </a:dk1>
      <a:lt1>
        <a:srgbClr val="FEFED6"/>
      </a:lt1>
      <a:dk2>
        <a:srgbClr val="404176"/>
      </a:dk2>
      <a:lt2>
        <a:srgbClr val="969696"/>
      </a:lt2>
      <a:accent1>
        <a:srgbClr val="BABE90"/>
      </a:accent1>
      <a:accent2>
        <a:srgbClr val="666699"/>
      </a:accent2>
      <a:accent3>
        <a:srgbClr val="FEFEE8"/>
      </a:accent3>
      <a:accent4>
        <a:srgbClr val="6F6F93"/>
      </a:accent4>
      <a:accent5>
        <a:srgbClr val="D9DBC6"/>
      </a:accent5>
      <a:accent6>
        <a:srgbClr val="5C5C8A"/>
      </a:accent6>
      <a:hlink>
        <a:srgbClr val="C09E4A"/>
      </a:hlink>
      <a:folHlink>
        <a:srgbClr val="006666"/>
      </a:folHlink>
    </a:clrScheme>
    <a:fontScheme name="Пост-модерн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07950" cap="flat" cmpd="sng" algn="ctr">
          <a:solidFill>
            <a:schemeClr val="tx1"/>
          </a:solidFill>
          <a:prstDash val="solid"/>
          <a:round/>
          <a:headEnd type="none" w="med" len="med"/>
          <a:tailEnd type="triangle" w="lg" len="lg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07950" cap="flat" cmpd="sng" algn="ctr">
          <a:solidFill>
            <a:schemeClr val="tx1"/>
          </a:solidFill>
          <a:prstDash val="solid"/>
          <a:round/>
          <a:headEnd type="none" w="med" len="med"/>
          <a:tailEnd type="triangle" w="lg" len="lg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Пост-модерн 1">
        <a:dk1>
          <a:srgbClr val="8383AD"/>
        </a:dk1>
        <a:lt1>
          <a:srgbClr val="FEFED6"/>
        </a:lt1>
        <a:dk2>
          <a:srgbClr val="404176"/>
        </a:dk2>
        <a:lt2>
          <a:srgbClr val="969696"/>
        </a:lt2>
        <a:accent1>
          <a:srgbClr val="BABE90"/>
        </a:accent1>
        <a:accent2>
          <a:srgbClr val="666699"/>
        </a:accent2>
        <a:accent3>
          <a:srgbClr val="FEFEE8"/>
        </a:accent3>
        <a:accent4>
          <a:srgbClr val="6F6F93"/>
        </a:accent4>
        <a:accent5>
          <a:srgbClr val="D9DBC6"/>
        </a:accent5>
        <a:accent6>
          <a:srgbClr val="5C5C8A"/>
        </a:accent6>
        <a:hlink>
          <a:srgbClr val="C09E4A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ост-модерн 2">
        <a:dk1>
          <a:srgbClr val="8383AD"/>
        </a:dk1>
        <a:lt1>
          <a:srgbClr val="FFFFFF"/>
        </a:lt1>
        <a:dk2>
          <a:srgbClr val="404176"/>
        </a:dk2>
        <a:lt2>
          <a:srgbClr val="969696"/>
        </a:lt2>
        <a:accent1>
          <a:srgbClr val="BABE90"/>
        </a:accent1>
        <a:accent2>
          <a:srgbClr val="666699"/>
        </a:accent2>
        <a:accent3>
          <a:srgbClr val="FFFFFF"/>
        </a:accent3>
        <a:accent4>
          <a:srgbClr val="6F6F93"/>
        </a:accent4>
        <a:accent5>
          <a:srgbClr val="D9DBC6"/>
        </a:accent5>
        <a:accent6>
          <a:srgbClr val="5C5C8A"/>
        </a:accent6>
        <a:hlink>
          <a:srgbClr val="C09E4A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ост-модерн 3">
        <a:dk1>
          <a:srgbClr val="4D4D4D"/>
        </a:dk1>
        <a:lt1>
          <a:srgbClr val="FFFFFF"/>
        </a:lt1>
        <a:dk2>
          <a:srgbClr val="000000"/>
        </a:dk2>
        <a:lt2>
          <a:srgbClr val="969696"/>
        </a:lt2>
        <a:accent1>
          <a:srgbClr val="DDDDDD"/>
        </a:accent1>
        <a:accent2>
          <a:srgbClr val="5F5F5F"/>
        </a:accent2>
        <a:accent3>
          <a:srgbClr val="FFFFFF"/>
        </a:accent3>
        <a:accent4>
          <a:srgbClr val="404040"/>
        </a:accent4>
        <a:accent5>
          <a:srgbClr val="EBEBEB"/>
        </a:accent5>
        <a:accent6>
          <a:srgbClr val="555555"/>
        </a:accent6>
        <a:hlink>
          <a:srgbClr val="C0C0C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ост-модерн 4">
        <a:dk1>
          <a:srgbClr val="424262"/>
        </a:dk1>
        <a:lt1>
          <a:srgbClr val="FFFFFF"/>
        </a:lt1>
        <a:dk2>
          <a:srgbClr val="22659C"/>
        </a:dk2>
        <a:lt2>
          <a:srgbClr val="A4AEC2"/>
        </a:lt2>
        <a:accent1>
          <a:srgbClr val="B1C7E7"/>
        </a:accent1>
        <a:accent2>
          <a:srgbClr val="494983"/>
        </a:accent2>
        <a:accent3>
          <a:srgbClr val="FFFFFF"/>
        </a:accent3>
        <a:accent4>
          <a:srgbClr val="373753"/>
        </a:accent4>
        <a:accent5>
          <a:srgbClr val="D5E0F1"/>
        </a:accent5>
        <a:accent6>
          <a:srgbClr val="414176"/>
        </a:accent6>
        <a:hlink>
          <a:srgbClr val="6EADC4"/>
        </a:hlink>
        <a:folHlink>
          <a:srgbClr val="3E688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ост-модерн 5">
        <a:dk1>
          <a:srgbClr val="000000"/>
        </a:dk1>
        <a:lt1>
          <a:srgbClr val="FFFFFF"/>
        </a:lt1>
        <a:dk2>
          <a:srgbClr val="404176"/>
        </a:dk2>
        <a:lt2>
          <a:srgbClr val="969696"/>
        </a:lt2>
        <a:accent1>
          <a:srgbClr val="B4CD81"/>
        </a:accent1>
        <a:accent2>
          <a:srgbClr val="717EB5"/>
        </a:accent2>
        <a:accent3>
          <a:srgbClr val="FFFFFF"/>
        </a:accent3>
        <a:accent4>
          <a:srgbClr val="000000"/>
        </a:accent4>
        <a:accent5>
          <a:srgbClr val="D6E3C1"/>
        </a:accent5>
        <a:accent6>
          <a:srgbClr val="6672A4"/>
        </a:accent6>
        <a:hlink>
          <a:srgbClr val="D793C2"/>
        </a:hlink>
        <a:folHlink>
          <a:srgbClr val="8267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ост-модерн 6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B4CD81"/>
        </a:accent1>
        <a:accent2>
          <a:srgbClr val="DEA45E"/>
        </a:accent2>
        <a:accent3>
          <a:srgbClr val="FFFFFF"/>
        </a:accent3>
        <a:accent4>
          <a:srgbClr val="000000"/>
        </a:accent4>
        <a:accent5>
          <a:srgbClr val="D6E3C1"/>
        </a:accent5>
        <a:accent6>
          <a:srgbClr val="C99454"/>
        </a:accent6>
        <a:hlink>
          <a:srgbClr val="D793C2"/>
        </a:hlink>
        <a:folHlink>
          <a:srgbClr val="A08BB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ост-модерн 7">
        <a:dk1>
          <a:srgbClr val="111111"/>
        </a:dk1>
        <a:lt1>
          <a:srgbClr val="FAF5D2"/>
        </a:lt1>
        <a:dk2>
          <a:srgbClr val="4D4D4D"/>
        </a:dk2>
        <a:lt2>
          <a:srgbClr val="D0C59E"/>
        </a:lt2>
        <a:accent1>
          <a:srgbClr val="BABE90"/>
        </a:accent1>
        <a:accent2>
          <a:srgbClr val="666699"/>
        </a:accent2>
        <a:accent3>
          <a:srgbClr val="B2B2B2"/>
        </a:accent3>
        <a:accent4>
          <a:srgbClr val="D6D1B3"/>
        </a:accent4>
        <a:accent5>
          <a:srgbClr val="D9DBC6"/>
        </a:accent5>
        <a:accent6>
          <a:srgbClr val="5C5C8A"/>
        </a:accent6>
        <a:hlink>
          <a:srgbClr val="C09E4A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2346</TotalTime>
  <Words>366</Words>
  <Application>Microsoft Office PowerPoint</Application>
  <PresentationFormat>Экран (4:3)</PresentationFormat>
  <Paragraphs>41</Paragraphs>
  <Slides>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4" baseType="lpstr">
      <vt:lpstr>Times New Roman</vt:lpstr>
      <vt:lpstr>Arial</vt:lpstr>
      <vt:lpstr>Wingdings</vt:lpstr>
      <vt:lpstr>Arial Narrow</vt:lpstr>
      <vt:lpstr>Comic Sans MS</vt:lpstr>
      <vt:lpstr>Book Antiqua</vt:lpstr>
      <vt:lpstr>Пост-модерн</vt:lpstr>
      <vt:lpstr> Здоровая школа: проектирование программы здоровьесозидания: настольная книга для руководителей образовательных учреждений и педагогов: учебно-методическое пособие / под ред. С.В. Алексеева. – СПб.: СПбАППО, 2010. – 178с. </vt:lpstr>
      <vt:lpstr>Слайд 2</vt:lpstr>
      <vt:lpstr>Слайд 3</vt:lpstr>
      <vt:lpstr>Слайд 4</vt:lpstr>
      <vt:lpstr>Слайд 5</vt:lpstr>
      <vt:lpstr>Слайд 6</vt:lpstr>
      <vt:lpstr>Кафедра педагогики окружающей среды, безопасности и здоровья человека Санкт-Петербург, ул.Ломоносова д.11, комн.215-217, тел.: (812) 710-68-49  e-mail: ecology215@mail.ru  </vt:lpstr>
    </vt:vector>
  </TitlesOfParts>
  <Company>Educational Media Center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Государственное общеобразовательное  учреждение средняя общеобразовательная школа 244  Кировского административного района Санкт-Петербурга</dc:title>
  <dc:creator>Crush</dc:creator>
  <cp:lastModifiedBy>Маргарита</cp:lastModifiedBy>
  <cp:revision>308</cp:revision>
  <dcterms:created xsi:type="dcterms:W3CDTF">2003-01-27T00:34:22Z</dcterms:created>
  <dcterms:modified xsi:type="dcterms:W3CDTF">2011-03-23T03:55:45Z</dcterms:modified>
</cp:coreProperties>
</file>