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7" r:id="rId2"/>
    <p:sldMasterId id="2147483659" r:id="rId3"/>
    <p:sldMasterId id="2147483660" r:id="rId4"/>
  </p:sldMasterIdLst>
  <p:notesMasterIdLst>
    <p:notesMasterId r:id="rId22"/>
  </p:notesMasterIdLst>
  <p:sldIdLst>
    <p:sldId id="256" r:id="rId5"/>
    <p:sldId id="320" r:id="rId6"/>
    <p:sldId id="321" r:id="rId7"/>
    <p:sldId id="322" r:id="rId8"/>
    <p:sldId id="314" r:id="rId9"/>
    <p:sldId id="315" r:id="rId10"/>
    <p:sldId id="316" r:id="rId11"/>
    <p:sldId id="317" r:id="rId12"/>
    <p:sldId id="318" r:id="rId13"/>
    <p:sldId id="319" r:id="rId14"/>
    <p:sldId id="257" r:id="rId15"/>
    <p:sldId id="258" r:id="rId16"/>
    <p:sldId id="259" r:id="rId17"/>
    <p:sldId id="261" r:id="rId18"/>
    <p:sldId id="279" r:id="rId19"/>
    <p:sldId id="280" r:id="rId20"/>
    <p:sldId id="281" r:id="rId21"/>
  </p:sldIdLst>
  <p:sldSz cx="12193588" cy="6858000"/>
  <p:notesSz cx="6796088" cy="9799638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2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/>
          <p:cNvSpPr>
            <a:spLocks noChangeArrowheads="1"/>
          </p:cNvSpPr>
          <p:nvPr/>
        </p:nvSpPr>
        <p:spPr bwMode="auto">
          <a:xfrm>
            <a:off x="0" y="0"/>
            <a:ext cx="6796088" cy="9799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7651" name="AutoShape 2"/>
          <p:cNvSpPr>
            <a:spLocks noChangeArrowheads="1"/>
          </p:cNvSpPr>
          <p:nvPr/>
        </p:nvSpPr>
        <p:spPr bwMode="auto">
          <a:xfrm>
            <a:off x="0" y="0"/>
            <a:ext cx="6796088" cy="9799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7652" name="AutoShape 3"/>
          <p:cNvSpPr>
            <a:spLocks noChangeArrowheads="1"/>
          </p:cNvSpPr>
          <p:nvPr/>
        </p:nvSpPr>
        <p:spPr bwMode="auto">
          <a:xfrm>
            <a:off x="0" y="0"/>
            <a:ext cx="6796088" cy="9799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7653" name="AutoShape 4"/>
          <p:cNvSpPr>
            <a:spLocks noChangeArrowheads="1"/>
          </p:cNvSpPr>
          <p:nvPr/>
        </p:nvSpPr>
        <p:spPr bwMode="auto">
          <a:xfrm>
            <a:off x="0" y="0"/>
            <a:ext cx="6796088" cy="9799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7654" name="AutoShape 5"/>
          <p:cNvSpPr>
            <a:spLocks noChangeArrowheads="1"/>
          </p:cNvSpPr>
          <p:nvPr/>
        </p:nvSpPr>
        <p:spPr bwMode="auto">
          <a:xfrm>
            <a:off x="0" y="0"/>
            <a:ext cx="6796088" cy="9799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7655" name="AutoShape 6"/>
          <p:cNvSpPr>
            <a:spLocks noChangeArrowheads="1"/>
          </p:cNvSpPr>
          <p:nvPr/>
        </p:nvSpPr>
        <p:spPr bwMode="auto">
          <a:xfrm>
            <a:off x="0" y="0"/>
            <a:ext cx="6796088" cy="9799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7656" name="AutoShape 7"/>
          <p:cNvSpPr>
            <a:spLocks noChangeArrowheads="1"/>
          </p:cNvSpPr>
          <p:nvPr/>
        </p:nvSpPr>
        <p:spPr bwMode="auto">
          <a:xfrm>
            <a:off x="0" y="0"/>
            <a:ext cx="6796088" cy="9799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7657" name="AutoShape 8"/>
          <p:cNvSpPr>
            <a:spLocks noChangeArrowheads="1"/>
          </p:cNvSpPr>
          <p:nvPr/>
        </p:nvSpPr>
        <p:spPr bwMode="auto">
          <a:xfrm>
            <a:off x="0" y="0"/>
            <a:ext cx="6796088" cy="9799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7658" name="Text Box 9"/>
          <p:cNvSpPr txBox="1">
            <a:spLocks noChangeArrowheads="1"/>
          </p:cNvSpPr>
          <p:nvPr/>
        </p:nvSpPr>
        <p:spPr bwMode="auto">
          <a:xfrm>
            <a:off x="0" y="0"/>
            <a:ext cx="29464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5370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3849688" y="0"/>
            <a:ext cx="29337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Calibri" pitchFamily="32" charset="0"/>
                <a:ea typeface="+mn-ea"/>
                <a:cs typeface="Segoe UI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7660" name="Rectangle 1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60375" y="1225550"/>
            <a:ext cx="5864225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15372" name="Rectangle 12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26075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  <p:sp>
        <p:nvSpPr>
          <p:cNvPr id="27662" name="Text Box 13"/>
          <p:cNvSpPr txBox="1">
            <a:spLocks noChangeArrowheads="1"/>
          </p:cNvSpPr>
          <p:nvPr/>
        </p:nvSpPr>
        <p:spPr bwMode="auto">
          <a:xfrm>
            <a:off x="0" y="9305925"/>
            <a:ext cx="29464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5374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305925"/>
            <a:ext cx="29337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Calibri" pitchFamily="32" charset="0"/>
                <a:ea typeface="+mn-ea"/>
                <a:cs typeface="Segoe UI" charset="0"/>
              </a:defRPr>
            </a:lvl1pPr>
          </a:lstStyle>
          <a:p>
            <a:pPr>
              <a:defRPr/>
            </a:pPr>
            <a:fld id="{9C4AAE06-9E6A-403F-BB62-5B5FD6869A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16158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fld id="{DCC5C4D7-1071-464F-9F9B-86A59637626F}" type="slidenum">
              <a:rPr lang="ru-RU" altLang="ru-RU" smtClean="0">
                <a:latin typeface="Calibri" pitchFamily="32" charset="0"/>
                <a:ea typeface="Microsoft YaHei" charset="-122"/>
              </a:rPr>
              <a:pPr/>
              <a:t>1</a:t>
            </a:fld>
            <a:endParaRPr lang="ru-RU" altLang="ru-RU" smtClean="0">
              <a:latin typeface="Calibri" pitchFamily="32" charset="0"/>
              <a:ea typeface="Microsoft YaHei" charset="-122"/>
            </a:endParaRPr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1225550"/>
            <a:ext cx="5876925" cy="33051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3859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fld id="{CBC6A9A0-5978-4489-B584-6BFCF71E8508}" type="slidenum">
              <a:rPr lang="ru-RU" altLang="ru-RU" smtClean="0">
                <a:latin typeface="Calibri" pitchFamily="32" charset="0"/>
                <a:ea typeface="Microsoft YaHei" charset="-122"/>
              </a:rPr>
              <a:pPr/>
              <a:t>12</a:t>
            </a:fld>
            <a:endParaRPr lang="ru-RU" altLang="ru-RU" smtClean="0">
              <a:latin typeface="Calibri" pitchFamily="32" charset="0"/>
              <a:ea typeface="Microsoft YaHei" charset="-122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763" y="744538"/>
            <a:ext cx="6530975" cy="3673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654550"/>
            <a:ext cx="5437188" cy="44084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fld id="{50BB2EC7-1490-4889-93D1-36C41B10996A}" type="slidenum">
              <a:rPr lang="ru-RU" altLang="ru-RU" smtClean="0">
                <a:latin typeface="Calibri" pitchFamily="32" charset="0"/>
                <a:ea typeface="Microsoft YaHei" charset="-122"/>
              </a:rPr>
              <a:pPr/>
              <a:t>13</a:t>
            </a:fld>
            <a:endParaRPr lang="ru-RU" altLang="ru-RU" smtClean="0">
              <a:latin typeface="Calibri" pitchFamily="32" charset="0"/>
              <a:ea typeface="Microsoft YaHei" charset="-122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763" y="744538"/>
            <a:ext cx="6530975" cy="3673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654550"/>
            <a:ext cx="5437188" cy="44084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fld id="{E72AF1FF-0849-48FC-B9B2-98B850DE7DD1}" type="slidenum">
              <a:rPr lang="ru-RU" altLang="ru-RU" smtClean="0">
                <a:latin typeface="Calibri" pitchFamily="32" charset="0"/>
                <a:ea typeface="Microsoft YaHei" charset="-122"/>
              </a:rPr>
              <a:pPr/>
              <a:t>14</a:t>
            </a:fld>
            <a:endParaRPr lang="ru-RU" altLang="ru-RU" smtClean="0">
              <a:latin typeface="Calibri" pitchFamily="32" charset="0"/>
              <a:ea typeface="Microsoft YaHei" charset="-122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763" y="744538"/>
            <a:ext cx="6530975" cy="3673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654550"/>
            <a:ext cx="5437188" cy="44084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DBC57-A102-463B-9574-C6994339120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383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продолжение учебника «География. География России. Природа. 8 класс»,  автор Баринова И.И. (УМК «Классическая линия») рекомендуем взять учебник 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«География. Хозяйство и географические районы. 9 класс», авторы  Алексеев А.И., Низовцев В.А., Ким Э.В. и др. (УМК под ред. Климановой О.А. – Алексеева А.И.).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Учебник входит в ФПУ;</a:t>
            </a:r>
          </a:p>
          <a:p>
            <a:pPr lvl="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Учебник позволит формировать целостное восприятие учебного материала курса «География России» с опорой на изученный в 8 классе учебный материал (например: при изучении отраслей хозяйства и межотраслевых комплексов можно опираться на знание школьников о природных условиях и природных ресурсах страны; а знания, полученные при изучении природных комплексов в 8 классе будут применимы в 9 классе при комплексном изучении районов России);</a:t>
            </a:r>
          </a:p>
          <a:p>
            <a:pPr lvl="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Методическая структура учебника позволяет актуализировать имеющееся у школьников учебное знание, предложить разнообразные формы его применения и  освоения нового, демонстрация личных достижений в предмете.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Содержание учебного материала избыточно, что позволит дифференцировать подход в построении образовательного процесса.</a:t>
            </a:r>
          </a:p>
          <a:p>
            <a:pPr lvl="0">
              <a:buFont typeface="Arial" pitchFamily="34" charset="0"/>
              <a:buChar char="•"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486D7-DB07-4B1A-B774-54356D32C2F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Исключение представляет тема «Население», которая в данном комплексе учебников </a:t>
            </a:r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представлена.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Предлагаем следующий вариант решения данного несоответствия: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Изучение темы «Население», учитель включает в свою рабочую программу в соответствии с целесообразностью либо в конце 8 класса, либо в начале 9 класса. Для обеспечения участников образовательного процесса учебным и методическим материалом по данной теме корпорация «Российский учебник» готовит вкладыш. Вкладыш будет предложен для использования как в печатном,  так и  в электронном форматах.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Таким образом, достаточно легко решается проблема изучения темы «Население». Отметим, что в период изучения данной темы портфель ученика облегчится на вес одного учебника, т.к. на урок достаточно приносить только вкладыш.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486D7-DB07-4B1A-B774-54356D32C2F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Рекомендуем для завершения изучения курса «География России» с использованием УМК «Роза ветров», издательство «ВЕНТАНА-ГРАФ» (учебник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География. География России. Природа. Население.  8 класс»,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авторы: Пятунин В.Б.,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Таможняя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Е.А.)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использовать учебник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«География. Хозяйство и географические районы. 9 класс», авторы  Алексеев А.И., Низовцев В.А., Ким Э.В. и др. (УМК под ред. Климановой О.А. – Алексеева А.И.).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Учебник входит в ФПУ;</a:t>
            </a:r>
          </a:p>
          <a:p>
            <a:pPr lvl="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Учебник обеспечивает преемственность в реализации и содержательного компонента, и практико-ориентированного;</a:t>
            </a:r>
          </a:p>
          <a:p>
            <a:pPr lvl="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Учебник имеет схожую методическую структуру, ориентирован на изучение учебного материала с опорой на его применимость в решении практических задач, позволяет  формировать у школьника понимание географических тенденций;</a:t>
            </a:r>
          </a:p>
          <a:p>
            <a:pPr lvl="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Содержание учебного материала избыточно, что позволит дифференцированно подходить к учебной активности школьника на уроке и во внеурочное время.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486D7-DB07-4B1A-B774-54356D32C2F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Оптимальным вариантом завершения изучения курса «География Россия» в рамках реализации линии УМК под редакцией Дронова В.П. (учебник «География. География России. Природа. Население. Хозяйство. 8 класс», автор Дронов В.П. Баринова И.И,  Ром В.Я.) является  учебник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«География. Хозяйство и географические районы. 9 класс», авторы  Алексеев А.И., Низовцев В.А., Ким Э.В. и др. (УМК под ред. Климановой О.А. – Алексеева А.И.).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Учебник входит в ФПУ;</a:t>
            </a:r>
          </a:p>
          <a:p>
            <a:pPr lvl="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Учебник обеспечивает единство подходов в изучении курса «География России» с опорой на изученный в 8 классе учебный материал (например: знание о природных условиях и ресурсах страны будут актуальны при изучении отраслей хозяйства и межотраслевых комплексов; а изученные вопросы о природных комплексах России и особенностях географии населения необходимы при комплексной характеристике районов России в 9 классе);</a:t>
            </a:r>
          </a:p>
          <a:p>
            <a:pPr lvl="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Методическая структура учебника позволяет не только изучать новое с опорой на имеющееся знание, но применять его, осваивая не только предметные умения, но и универсальные учебные действия.</a:t>
            </a:r>
          </a:p>
          <a:p>
            <a:pPr lvl="0"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Содержание учебного материала избыточно, что позволит дифференцированно подходить к учебной активности школьника на уроке и во внеурочное время;</a:t>
            </a:r>
          </a:p>
          <a:p>
            <a:pPr>
              <a:buFont typeface="Arial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Отдельно следует отметить наличие темы «Хозяйство России. Первичный сектор экономики» в 8 классе, рассмотрение ее в учебнике 9 класса обеспечит более комфортное вхождение учащихся в новый учебный материал. Тем более, что тема «Сельское хозяйство» усваивается учащимися, в большинстве своем городскими жителями, не достаточно хорошо.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486D7-DB07-4B1A-B774-54356D32C2F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5138" y="1225550"/>
            <a:ext cx="5854700" cy="32924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486D7-DB07-4B1A-B774-54356D32C2F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Возможен еще один вариант изучения курса «География России»: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класс –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учебник «География. География России. Природа и население. 8 класс», авторы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Алексеев А.И., Низовцев В.А., Ким Э.В. и др. (УМК под ред. Климановой О.А. – Алексеева А.И.).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 класс – учебник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«География. Хозяйство и географические районы. 9 класс», авторы  Алексеев А.И., Низовцев В.А., Ким Э.В. и др. (УМК под ред. Климановой О.А. – Алексеева А.И.).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486D7-DB07-4B1A-B774-54356D32C2F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fld id="{95642EEC-B388-49EA-9D85-73400AD1548D}" type="slidenum">
              <a:rPr lang="ru-RU" altLang="ru-RU" smtClean="0">
                <a:latin typeface="Calibri" pitchFamily="32" charset="0"/>
                <a:ea typeface="Microsoft YaHei" charset="-122"/>
              </a:rPr>
              <a:pPr/>
              <a:t>11</a:t>
            </a:fld>
            <a:endParaRPr lang="ru-RU" altLang="ru-RU" smtClean="0">
              <a:latin typeface="Calibri" pitchFamily="32" charset="0"/>
              <a:ea typeface="Microsoft YaHei" charset="-122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763" y="744538"/>
            <a:ext cx="6530975" cy="3673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654550"/>
            <a:ext cx="5437188" cy="44084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96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067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4613" y="339725"/>
            <a:ext cx="2876550" cy="5948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34963" y="339725"/>
            <a:ext cx="8477250" cy="5948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668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80" y="3714753"/>
            <a:ext cx="10974229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79" y="6356351"/>
            <a:ext cx="2845171" cy="365125"/>
          </a:xfrm>
          <a:prstGeom prst="rect">
            <a:avLst/>
          </a:prstGeom>
        </p:spPr>
        <p:txBody>
          <a:bodyPr/>
          <a:lstStyle/>
          <a:p>
            <a:fld id="{A5BD0E0D-F197-4B14-B296-C27E6C00E6CA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61303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8738" y="6356351"/>
            <a:ext cx="2845171" cy="365125"/>
          </a:xfrm>
          <a:prstGeom prst="rect">
            <a:avLst/>
          </a:prstGeom>
        </p:spPr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1010" y="6143644"/>
            <a:ext cx="4191575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3588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95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21.3.19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E1E41-5B71-48D6-879B-9DC3ED7CCE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2897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21.3.19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1E879-956C-4588-8E17-A6D23F6050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4522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21.3.19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00F09-E5D6-4212-A693-C75B650760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477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7188" y="1635125"/>
            <a:ext cx="5656262" cy="431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5850" y="1635125"/>
            <a:ext cx="5656263" cy="431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21.3.19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5A979-F7D1-4155-BCAE-F44607BCED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5762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79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4425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4425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21.3.19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DEE86-62E2-4EF9-BC89-70C8DB2617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3011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21.3.19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7542A-FFA1-46A4-BCB4-13E76DDAE0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2768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21.3.19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D9DEF-861A-4FF2-9931-A75ED9B172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0809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981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263" y="273050"/>
            <a:ext cx="6816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21.3.19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E815C-9852-4E87-B241-915ECD311A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626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21.3.19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BDA50-5EB9-4263-81BB-283EB6755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0811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21.3.19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91D0E-E514-46FF-859C-632E19F72A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2122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56675" y="239713"/>
            <a:ext cx="2865438" cy="57118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7188" y="239713"/>
            <a:ext cx="8447087" cy="57118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21.3.19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9876C-9396-40DD-B1E9-57F12BF68B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5287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98EC6-9390-414E-A73E-2052D4B08C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5062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326A-7121-4E65-995E-574D241569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3958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B3963-2F38-47F1-8D22-FB62F0AFB0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0274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5438" cy="451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7438" y="1600200"/>
            <a:ext cx="5405437" cy="451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20D00-0E03-4C7B-B3C7-A3FBAF084A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458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79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4425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4425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AC0C0-75A4-4DE2-B422-E3489B7541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5405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CB022-832D-4AB0-AF92-9B9DE28C2D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421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7639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1E1F9-AEB7-47D4-985A-3BC5160902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7640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263" y="273050"/>
            <a:ext cx="6816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5B1C0-B542-4765-B960-9F8C23D754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8622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51EA9-7E4B-4995-B679-D3013AB92E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7110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36F0A-EEFC-417E-BBA5-5F97D45CFE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6459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2850" y="214313"/>
            <a:ext cx="2740025" cy="5902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14313"/>
            <a:ext cx="8070850" cy="59023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1A09F-3BD8-49FE-BD8B-1CCF28D05B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2700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478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598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7C79C-5957-4B21-8BE5-79D81A0B0E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8598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EA348-2B6B-4EA3-89CE-F65C0A2F53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6195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47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47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FEA34-70FE-44F8-800D-81C6A8B3BB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3155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54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7438" y="1600200"/>
            <a:ext cx="54070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FBB1A-8453-473E-8A8D-AC3E08C373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8968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79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4425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4425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6BDF1-4304-4A24-B883-5FF8A81914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321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4963" y="1554163"/>
            <a:ext cx="56769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4263" y="1554163"/>
            <a:ext cx="56769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7404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D8849-0DEB-4E26-ACA3-246CEABEF0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0495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36C54-F92C-436C-BC16-1847BF52FB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7344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263" y="273050"/>
            <a:ext cx="6816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0860F-73D6-4E3B-BB0A-A6FD185484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5158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A4202-258D-4078-86CF-19D72602EF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1673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21FAC-FE8B-4DE3-B7F5-C9E678F2F1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50423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4438" y="214313"/>
            <a:ext cx="2740025" cy="59039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14313"/>
            <a:ext cx="8072438" cy="59039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D3E22-E369-4AE3-815C-77360DEA8E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372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79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4425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4425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39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982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460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263" y="273050"/>
            <a:ext cx="6816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22758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9836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138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2" hidden="1"/>
          <p:cNvSpPr>
            <a:spLocks noChangeArrowheads="1"/>
          </p:cNvSpPr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3CEED"/>
          </a:solidFill>
          <a:ln w="9360" cap="sq">
            <a:solidFill>
              <a:srgbClr val="A3CEE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963" y="1554163"/>
            <a:ext cx="115062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0" tIns="72000" rIns="3600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36550" y="6688138"/>
            <a:ext cx="4799013" cy="1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altLang="ru-RU" sz="800" smtClean="0">
                <a:solidFill>
                  <a:srgbClr val="FFFFFF"/>
                </a:solidFill>
                <a:latin typeface="Calibri" pitchFamily="32" charset="0"/>
                <a:ea typeface="+mn-ea"/>
              </a:rPr>
              <a:t>© </a:t>
            </a:r>
            <a:r>
              <a:rPr lang="ru-RU" altLang="ru-RU" sz="800" smtClean="0">
                <a:solidFill>
                  <a:srgbClr val="FFFFFF"/>
                </a:solidFill>
                <a:latin typeface="Calibri" pitchFamily="32" charset="0"/>
                <a:ea typeface="+mn-ea"/>
              </a:rPr>
              <a:t>Корпорация «Российский учебник»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34963" y="339725"/>
            <a:ext cx="115062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заглавия щёлкните мышью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761038" y="6508750"/>
            <a:ext cx="66516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181818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  <a:defRPr/>
            </a:pPr>
            <a:fld id="{0F6C1408-9F11-45C1-AC10-7D9F5E2A23E5}" type="slidenum">
              <a:rPr lang="ru-RU" altLang="ru-RU" sz="1000" b="1" smtClean="0">
                <a:solidFill>
                  <a:srgbClr val="2F2F2F"/>
                </a:solidFill>
                <a:latin typeface="Calibri" pitchFamily="32" charset="0"/>
                <a:ea typeface="+mn-ea"/>
              </a:rPr>
              <a:pPr>
                <a:buClrTx/>
                <a:buFontTx/>
                <a:buNone/>
                <a:defRPr/>
              </a:pPr>
              <a:t>‹#›</a:t>
            </a:fld>
            <a:endParaRPr lang="ru-RU" altLang="ru-RU" sz="1000" b="1" smtClean="0">
              <a:solidFill>
                <a:srgbClr val="2F2F2F"/>
              </a:solidFill>
              <a:latin typeface="Calibri" pitchFamily="32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7" r:id="rId12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5CAB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5CAB"/>
          </a:solidFill>
          <a:latin typeface="Arial Narrow" pitchFamily="32" charset="0"/>
          <a:ea typeface="Microsoft YaHei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5CAB"/>
          </a:solidFill>
          <a:latin typeface="Arial Narrow" pitchFamily="32" charset="0"/>
          <a:ea typeface="Microsoft YaHei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5CAB"/>
          </a:solidFill>
          <a:latin typeface="Arial Narrow" pitchFamily="32" charset="0"/>
          <a:ea typeface="Microsoft YaHei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5CAB"/>
          </a:solidFill>
          <a:latin typeface="Arial Narrow" pitchFamily="32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5CAB"/>
          </a:solidFill>
          <a:latin typeface="Arial Narrow" pitchFamily="32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5CAB"/>
          </a:solidFill>
          <a:latin typeface="Arial Narrow" pitchFamily="32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5CAB"/>
          </a:solidFill>
          <a:latin typeface="Arial Narrow" pitchFamily="32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5CAB"/>
          </a:solidFill>
          <a:latin typeface="Arial Narrow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181818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181818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181818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181818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181818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181818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181818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181818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200">
          <a:solidFill>
            <a:srgbClr val="181818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1171575" y="0"/>
            <a:ext cx="1588" cy="908050"/>
          </a:xfrm>
          <a:custGeom>
            <a:avLst/>
            <a:gdLst>
              <a:gd name="T0" fmla="*/ 1588 w 1588"/>
              <a:gd name="T1" fmla="*/ 454025 h 908050"/>
              <a:gd name="T2" fmla="*/ 794 w 1588"/>
              <a:gd name="T3" fmla="*/ 908050 h 908050"/>
              <a:gd name="T4" fmla="*/ 0 w 1588"/>
              <a:gd name="T5" fmla="*/ 454025 h 908050"/>
              <a:gd name="T6" fmla="*/ 794 w 1588"/>
              <a:gd name="T7" fmla="*/ 0 h 9080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588"/>
              <a:gd name="T13" fmla="*/ 0 h 908050"/>
              <a:gd name="T14" fmla="*/ 1588 w 1588"/>
              <a:gd name="T15" fmla="*/ 908050 h 9080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908050">
                <a:moveTo>
                  <a:pt x="0" y="0"/>
                </a:moveTo>
                <a:lnTo>
                  <a:pt x="0" y="908303"/>
                </a:lnTo>
              </a:path>
            </a:pathLst>
          </a:custGeom>
          <a:noFill/>
          <a:ln w="32040" cap="flat">
            <a:solidFill>
              <a:srgbClr val="FB055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996950" y="0"/>
            <a:ext cx="158750" cy="908050"/>
          </a:xfrm>
          <a:custGeom>
            <a:avLst/>
            <a:gdLst>
              <a:gd name="T0" fmla="*/ 158750 w 158750"/>
              <a:gd name="T1" fmla="*/ 454025 h 908050"/>
              <a:gd name="T2" fmla="*/ 79375 w 158750"/>
              <a:gd name="T3" fmla="*/ 908050 h 908050"/>
              <a:gd name="T4" fmla="*/ 0 w 158750"/>
              <a:gd name="T5" fmla="*/ 454025 h 908050"/>
              <a:gd name="T6" fmla="*/ 79375 w 158750"/>
              <a:gd name="T7" fmla="*/ 0 h 9080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58750"/>
              <a:gd name="T13" fmla="*/ 0 h 908050"/>
              <a:gd name="T14" fmla="*/ 158750 w 158750"/>
              <a:gd name="T15" fmla="*/ 908050 h 9080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750" h="908050">
                <a:moveTo>
                  <a:pt x="0" y="908303"/>
                </a:moveTo>
                <a:lnTo>
                  <a:pt x="158496" y="908303"/>
                </a:lnTo>
                <a:lnTo>
                  <a:pt x="158496" y="0"/>
                </a:lnTo>
                <a:lnTo>
                  <a:pt x="0" y="0"/>
                </a:lnTo>
                <a:lnTo>
                  <a:pt x="0" y="908303"/>
                </a:lnTo>
                <a:close/>
              </a:path>
            </a:pathLst>
          </a:custGeom>
          <a:solidFill>
            <a:srgbClr val="2C34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215900" y="120650"/>
            <a:ext cx="627063" cy="627063"/>
          </a:xfrm>
          <a:custGeom>
            <a:avLst/>
            <a:gdLst>
              <a:gd name="T0" fmla="*/ 627063 w 627063"/>
              <a:gd name="T1" fmla="*/ 313532 h 627063"/>
              <a:gd name="T2" fmla="*/ 313532 w 627063"/>
              <a:gd name="T3" fmla="*/ 627063 h 627063"/>
              <a:gd name="T4" fmla="*/ 0 w 627063"/>
              <a:gd name="T5" fmla="*/ 313532 h 627063"/>
              <a:gd name="T6" fmla="*/ 313532 w 627063"/>
              <a:gd name="T7" fmla="*/ 0 h 6270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627063"/>
              <a:gd name="T13" fmla="*/ 0 h 627063"/>
              <a:gd name="T14" fmla="*/ 627063 w 627063"/>
              <a:gd name="T15" fmla="*/ 627063 h 6270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7063" h="627063">
                <a:moveTo>
                  <a:pt x="314390" y="0"/>
                </a:moveTo>
                <a:lnTo>
                  <a:pt x="267794" y="3394"/>
                </a:lnTo>
                <a:lnTo>
                  <a:pt x="223368" y="13251"/>
                </a:lnTo>
                <a:lnTo>
                  <a:pt x="181588" y="29086"/>
                </a:lnTo>
                <a:lnTo>
                  <a:pt x="142933" y="50411"/>
                </a:lnTo>
                <a:lnTo>
                  <a:pt x="107880" y="76740"/>
                </a:lnTo>
                <a:lnTo>
                  <a:pt x="76909" y="107585"/>
                </a:lnTo>
                <a:lnTo>
                  <a:pt x="50496" y="142460"/>
                </a:lnTo>
                <a:lnTo>
                  <a:pt x="29121" y="180879"/>
                </a:lnTo>
                <a:lnTo>
                  <a:pt x="13261" y="222354"/>
                </a:lnTo>
                <a:lnTo>
                  <a:pt x="3395" y="266398"/>
                </a:lnTo>
                <a:lnTo>
                  <a:pt x="0" y="312526"/>
                </a:lnTo>
                <a:lnTo>
                  <a:pt x="3395" y="359125"/>
                </a:lnTo>
                <a:lnTo>
                  <a:pt x="13261" y="403554"/>
                </a:lnTo>
                <a:lnTo>
                  <a:pt x="29121" y="445337"/>
                </a:lnTo>
                <a:lnTo>
                  <a:pt x="50496" y="483995"/>
                </a:lnTo>
                <a:lnTo>
                  <a:pt x="76909" y="519050"/>
                </a:lnTo>
                <a:lnTo>
                  <a:pt x="107880" y="550024"/>
                </a:lnTo>
                <a:lnTo>
                  <a:pt x="142933" y="576438"/>
                </a:lnTo>
                <a:lnTo>
                  <a:pt x="181588" y="597815"/>
                </a:lnTo>
                <a:lnTo>
                  <a:pt x="223368" y="613676"/>
                </a:lnTo>
                <a:lnTo>
                  <a:pt x="267794" y="623543"/>
                </a:lnTo>
                <a:lnTo>
                  <a:pt x="314390" y="626939"/>
                </a:lnTo>
                <a:lnTo>
                  <a:pt x="360514" y="623543"/>
                </a:lnTo>
                <a:lnTo>
                  <a:pt x="404555" y="613676"/>
                </a:lnTo>
                <a:lnTo>
                  <a:pt x="446027" y="597815"/>
                </a:lnTo>
                <a:lnTo>
                  <a:pt x="451553" y="594740"/>
                </a:lnTo>
                <a:lnTo>
                  <a:pt x="314390" y="594740"/>
                </a:lnTo>
                <a:lnTo>
                  <a:pt x="268237" y="591082"/>
                </a:lnTo>
                <a:lnTo>
                  <a:pt x="224483" y="580481"/>
                </a:lnTo>
                <a:lnTo>
                  <a:pt x="183705" y="563493"/>
                </a:lnTo>
                <a:lnTo>
                  <a:pt x="146484" y="540675"/>
                </a:lnTo>
                <a:lnTo>
                  <a:pt x="113399" y="512584"/>
                </a:lnTo>
                <a:lnTo>
                  <a:pt x="85030" y="479777"/>
                </a:lnTo>
                <a:lnTo>
                  <a:pt x="61956" y="442811"/>
                </a:lnTo>
                <a:lnTo>
                  <a:pt x="44757" y="402242"/>
                </a:lnTo>
                <a:lnTo>
                  <a:pt x="34013" y="358629"/>
                </a:lnTo>
                <a:lnTo>
                  <a:pt x="30302" y="312526"/>
                </a:lnTo>
                <a:lnTo>
                  <a:pt x="34013" y="266884"/>
                </a:lnTo>
                <a:lnTo>
                  <a:pt x="44757" y="223537"/>
                </a:lnTo>
                <a:lnTo>
                  <a:pt x="61956" y="183076"/>
                </a:lnTo>
                <a:lnTo>
                  <a:pt x="85030" y="146093"/>
                </a:lnTo>
                <a:lnTo>
                  <a:pt x="113399" y="113178"/>
                </a:lnTo>
                <a:lnTo>
                  <a:pt x="146484" y="84922"/>
                </a:lnTo>
                <a:lnTo>
                  <a:pt x="183705" y="61917"/>
                </a:lnTo>
                <a:lnTo>
                  <a:pt x="224483" y="44753"/>
                </a:lnTo>
                <a:lnTo>
                  <a:pt x="268237" y="34021"/>
                </a:lnTo>
                <a:lnTo>
                  <a:pt x="314390" y="30312"/>
                </a:lnTo>
                <a:lnTo>
                  <a:pt x="448236" y="30312"/>
                </a:lnTo>
                <a:lnTo>
                  <a:pt x="446027" y="29086"/>
                </a:lnTo>
                <a:lnTo>
                  <a:pt x="404555" y="13251"/>
                </a:lnTo>
                <a:lnTo>
                  <a:pt x="360514" y="3394"/>
                </a:lnTo>
                <a:lnTo>
                  <a:pt x="314390" y="0"/>
                </a:lnTo>
                <a:close/>
              </a:path>
              <a:path w="627063" h="627063">
                <a:moveTo>
                  <a:pt x="448236" y="30312"/>
                </a:moveTo>
                <a:lnTo>
                  <a:pt x="314390" y="30312"/>
                </a:lnTo>
                <a:lnTo>
                  <a:pt x="360030" y="34021"/>
                </a:lnTo>
                <a:lnTo>
                  <a:pt x="403375" y="44753"/>
                </a:lnTo>
                <a:lnTo>
                  <a:pt x="443834" y="61917"/>
                </a:lnTo>
                <a:lnTo>
                  <a:pt x="480814" y="84922"/>
                </a:lnTo>
                <a:lnTo>
                  <a:pt x="513727" y="113178"/>
                </a:lnTo>
                <a:lnTo>
                  <a:pt x="541980" y="146093"/>
                </a:lnTo>
                <a:lnTo>
                  <a:pt x="564983" y="183076"/>
                </a:lnTo>
                <a:lnTo>
                  <a:pt x="582145" y="223537"/>
                </a:lnTo>
                <a:lnTo>
                  <a:pt x="592876" y="266884"/>
                </a:lnTo>
                <a:lnTo>
                  <a:pt x="596584" y="312526"/>
                </a:lnTo>
                <a:lnTo>
                  <a:pt x="592876" y="358629"/>
                </a:lnTo>
                <a:lnTo>
                  <a:pt x="582145" y="402242"/>
                </a:lnTo>
                <a:lnTo>
                  <a:pt x="564983" y="442811"/>
                </a:lnTo>
                <a:lnTo>
                  <a:pt x="541980" y="479777"/>
                </a:lnTo>
                <a:lnTo>
                  <a:pt x="513727" y="512584"/>
                </a:lnTo>
                <a:lnTo>
                  <a:pt x="480814" y="540675"/>
                </a:lnTo>
                <a:lnTo>
                  <a:pt x="443834" y="563493"/>
                </a:lnTo>
                <a:lnTo>
                  <a:pt x="403375" y="580481"/>
                </a:lnTo>
                <a:lnTo>
                  <a:pt x="360030" y="591082"/>
                </a:lnTo>
                <a:lnTo>
                  <a:pt x="314390" y="594740"/>
                </a:lnTo>
                <a:lnTo>
                  <a:pt x="451553" y="594740"/>
                </a:lnTo>
                <a:lnTo>
                  <a:pt x="519314" y="550024"/>
                </a:lnTo>
                <a:lnTo>
                  <a:pt x="550156" y="519050"/>
                </a:lnTo>
                <a:lnTo>
                  <a:pt x="576482" y="483995"/>
                </a:lnTo>
                <a:lnTo>
                  <a:pt x="597805" y="445337"/>
                </a:lnTo>
                <a:lnTo>
                  <a:pt x="613638" y="403554"/>
                </a:lnTo>
                <a:lnTo>
                  <a:pt x="623495" y="359125"/>
                </a:lnTo>
                <a:lnTo>
                  <a:pt x="626888" y="312526"/>
                </a:lnTo>
                <a:lnTo>
                  <a:pt x="623495" y="266398"/>
                </a:lnTo>
                <a:lnTo>
                  <a:pt x="613638" y="222354"/>
                </a:lnTo>
                <a:lnTo>
                  <a:pt x="597805" y="180879"/>
                </a:lnTo>
                <a:lnTo>
                  <a:pt x="576482" y="142460"/>
                </a:lnTo>
                <a:lnTo>
                  <a:pt x="550156" y="107585"/>
                </a:lnTo>
                <a:lnTo>
                  <a:pt x="519314" y="76740"/>
                </a:lnTo>
                <a:lnTo>
                  <a:pt x="484442" y="50411"/>
                </a:lnTo>
                <a:lnTo>
                  <a:pt x="448236" y="30312"/>
                </a:lnTo>
                <a:close/>
              </a:path>
            </a:pathLst>
          </a:custGeom>
          <a:solidFill>
            <a:srgbClr val="2C34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515938" y="385763"/>
            <a:ext cx="239712" cy="293687"/>
          </a:xfrm>
          <a:custGeom>
            <a:avLst/>
            <a:gdLst>
              <a:gd name="T0" fmla="*/ 239712 w 239712"/>
              <a:gd name="T1" fmla="*/ 146844 h 293687"/>
              <a:gd name="T2" fmla="*/ 119856 w 239712"/>
              <a:gd name="T3" fmla="*/ 293687 h 293687"/>
              <a:gd name="T4" fmla="*/ 0 w 239712"/>
              <a:gd name="T5" fmla="*/ 146844 h 293687"/>
              <a:gd name="T6" fmla="*/ 119856 w 239712"/>
              <a:gd name="T7" fmla="*/ 0 h 29368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39712"/>
              <a:gd name="T13" fmla="*/ 0 h 293687"/>
              <a:gd name="T14" fmla="*/ 239712 w 239712"/>
              <a:gd name="T15" fmla="*/ 293687 h 293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9712" h="293687">
                <a:moveTo>
                  <a:pt x="45453" y="1898"/>
                </a:moveTo>
                <a:lnTo>
                  <a:pt x="0" y="1898"/>
                </a:lnTo>
                <a:lnTo>
                  <a:pt x="100380" y="198881"/>
                </a:lnTo>
                <a:lnTo>
                  <a:pt x="89519" y="218975"/>
                </a:lnTo>
                <a:lnTo>
                  <a:pt x="64956" y="249221"/>
                </a:lnTo>
                <a:lnTo>
                  <a:pt x="26130" y="261055"/>
                </a:lnTo>
                <a:lnTo>
                  <a:pt x="13257" y="261380"/>
                </a:lnTo>
                <a:lnTo>
                  <a:pt x="15149" y="293579"/>
                </a:lnTo>
                <a:lnTo>
                  <a:pt x="56345" y="290030"/>
                </a:lnTo>
                <a:lnTo>
                  <a:pt x="97951" y="263247"/>
                </a:lnTo>
                <a:lnTo>
                  <a:pt x="122218" y="228856"/>
                </a:lnTo>
                <a:lnTo>
                  <a:pt x="159807" y="157209"/>
                </a:lnTo>
                <a:lnTo>
                  <a:pt x="123103" y="157209"/>
                </a:lnTo>
                <a:lnTo>
                  <a:pt x="45453" y="1898"/>
                </a:lnTo>
                <a:close/>
              </a:path>
              <a:path w="239712" h="293687">
                <a:moveTo>
                  <a:pt x="240531" y="0"/>
                </a:moveTo>
                <a:lnTo>
                  <a:pt x="204544" y="0"/>
                </a:lnTo>
                <a:lnTo>
                  <a:pt x="123103" y="157209"/>
                </a:lnTo>
                <a:lnTo>
                  <a:pt x="159807" y="157209"/>
                </a:lnTo>
                <a:lnTo>
                  <a:pt x="240531" y="0"/>
                </a:lnTo>
                <a:close/>
              </a:path>
            </a:pathLst>
          </a:custGeom>
          <a:solidFill>
            <a:srgbClr val="2C34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460375" y="438150"/>
            <a:ext cx="73025" cy="49213"/>
          </a:xfrm>
          <a:custGeom>
            <a:avLst/>
            <a:gdLst>
              <a:gd name="T0" fmla="*/ 73025 w 73025"/>
              <a:gd name="T1" fmla="*/ 24607 h 49213"/>
              <a:gd name="T2" fmla="*/ 36513 w 73025"/>
              <a:gd name="T3" fmla="*/ 49213 h 49213"/>
              <a:gd name="T4" fmla="*/ 0 w 73025"/>
              <a:gd name="T5" fmla="*/ 24607 h 49213"/>
              <a:gd name="T6" fmla="*/ 36513 w 73025"/>
              <a:gd name="T7" fmla="*/ 0 h 4921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73025"/>
              <a:gd name="T13" fmla="*/ 0 h 49213"/>
              <a:gd name="T14" fmla="*/ 73025 w 73025"/>
              <a:gd name="T15" fmla="*/ 49213 h 49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025" h="49213">
                <a:moveTo>
                  <a:pt x="13257" y="0"/>
                </a:moveTo>
                <a:lnTo>
                  <a:pt x="14294" y="40458"/>
                </a:lnTo>
                <a:lnTo>
                  <a:pt x="62501" y="49247"/>
                </a:lnTo>
                <a:lnTo>
                  <a:pt x="73866" y="49247"/>
                </a:lnTo>
                <a:lnTo>
                  <a:pt x="54926" y="11365"/>
                </a:lnTo>
                <a:lnTo>
                  <a:pt x="43622" y="9590"/>
                </a:lnTo>
                <a:lnTo>
                  <a:pt x="32672" y="7104"/>
                </a:lnTo>
                <a:lnTo>
                  <a:pt x="22432" y="3907"/>
                </a:lnTo>
                <a:lnTo>
                  <a:pt x="13257" y="0"/>
                </a:lnTo>
                <a:close/>
              </a:path>
            </a:pathLst>
          </a:custGeom>
          <a:solidFill>
            <a:srgbClr val="EB1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361950" y="214313"/>
            <a:ext cx="303213" cy="382587"/>
          </a:xfrm>
          <a:custGeom>
            <a:avLst/>
            <a:gdLst>
              <a:gd name="T0" fmla="*/ 303213 w 303213"/>
              <a:gd name="T1" fmla="*/ 191294 h 382587"/>
              <a:gd name="T2" fmla="*/ 151607 w 303213"/>
              <a:gd name="T3" fmla="*/ 382587 h 382587"/>
              <a:gd name="T4" fmla="*/ 0 w 303213"/>
              <a:gd name="T5" fmla="*/ 191294 h 382587"/>
              <a:gd name="T6" fmla="*/ 151607 w 303213"/>
              <a:gd name="T7" fmla="*/ 0 h 38258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03213"/>
              <a:gd name="T13" fmla="*/ 0 h 382587"/>
              <a:gd name="T14" fmla="*/ 303213 w 303213"/>
              <a:gd name="T15" fmla="*/ 382587 h 3825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3213" h="382587">
                <a:moveTo>
                  <a:pt x="113637" y="348509"/>
                </a:moveTo>
                <a:lnTo>
                  <a:pt x="0" y="348509"/>
                </a:lnTo>
                <a:lnTo>
                  <a:pt x="0" y="382600"/>
                </a:lnTo>
                <a:lnTo>
                  <a:pt x="113637" y="382600"/>
                </a:lnTo>
                <a:lnTo>
                  <a:pt x="113637" y="348509"/>
                </a:lnTo>
                <a:close/>
              </a:path>
              <a:path w="303213" h="382587">
                <a:moveTo>
                  <a:pt x="60602" y="22731"/>
                </a:moveTo>
                <a:lnTo>
                  <a:pt x="1892" y="22731"/>
                </a:lnTo>
                <a:lnTo>
                  <a:pt x="1892" y="56822"/>
                </a:lnTo>
                <a:lnTo>
                  <a:pt x="22729" y="56822"/>
                </a:lnTo>
                <a:lnTo>
                  <a:pt x="22729" y="348509"/>
                </a:lnTo>
                <a:lnTo>
                  <a:pt x="64393" y="348509"/>
                </a:lnTo>
                <a:lnTo>
                  <a:pt x="64311" y="223499"/>
                </a:lnTo>
                <a:lnTo>
                  <a:pt x="63979" y="174493"/>
                </a:lnTo>
                <a:lnTo>
                  <a:pt x="63928" y="164638"/>
                </a:lnTo>
                <a:lnTo>
                  <a:pt x="66285" y="109860"/>
                </a:lnTo>
                <a:lnTo>
                  <a:pt x="96827" y="61324"/>
                </a:lnTo>
                <a:lnTo>
                  <a:pt x="122572" y="47355"/>
                </a:lnTo>
                <a:lnTo>
                  <a:pt x="62501" y="47355"/>
                </a:lnTo>
                <a:lnTo>
                  <a:pt x="60602" y="22731"/>
                </a:lnTo>
                <a:close/>
              </a:path>
              <a:path w="303213" h="382587">
                <a:moveTo>
                  <a:pt x="263254" y="39780"/>
                </a:moveTo>
                <a:lnTo>
                  <a:pt x="162874" y="39780"/>
                </a:lnTo>
                <a:lnTo>
                  <a:pt x="202529" y="47148"/>
                </a:lnTo>
                <a:lnTo>
                  <a:pt x="234371" y="67479"/>
                </a:lnTo>
                <a:lnTo>
                  <a:pt x="255560" y="98109"/>
                </a:lnTo>
                <a:lnTo>
                  <a:pt x="263254" y="136376"/>
                </a:lnTo>
                <a:lnTo>
                  <a:pt x="259201" y="164638"/>
                </a:lnTo>
                <a:lnTo>
                  <a:pt x="247868" y="189171"/>
                </a:lnTo>
                <a:lnTo>
                  <a:pt x="230498" y="209087"/>
                </a:lnTo>
                <a:lnTo>
                  <a:pt x="208334" y="223499"/>
                </a:lnTo>
                <a:lnTo>
                  <a:pt x="225375" y="257596"/>
                </a:lnTo>
                <a:lnTo>
                  <a:pt x="256684" y="236523"/>
                </a:lnTo>
                <a:lnTo>
                  <a:pt x="281246" y="208349"/>
                </a:lnTo>
                <a:lnTo>
                  <a:pt x="297285" y="174493"/>
                </a:lnTo>
                <a:lnTo>
                  <a:pt x="303025" y="136376"/>
                </a:lnTo>
                <a:lnTo>
                  <a:pt x="300274" y="108764"/>
                </a:lnTo>
                <a:lnTo>
                  <a:pt x="292373" y="83106"/>
                </a:lnTo>
                <a:lnTo>
                  <a:pt x="279856" y="59934"/>
                </a:lnTo>
                <a:lnTo>
                  <a:pt x="263254" y="39780"/>
                </a:lnTo>
                <a:close/>
              </a:path>
              <a:path w="303213" h="382587">
                <a:moveTo>
                  <a:pt x="164773" y="0"/>
                </a:moveTo>
                <a:lnTo>
                  <a:pt x="130414" y="4202"/>
                </a:lnTo>
                <a:lnTo>
                  <a:pt x="101561" y="15153"/>
                </a:lnTo>
                <a:lnTo>
                  <a:pt x="78745" y="30366"/>
                </a:lnTo>
                <a:lnTo>
                  <a:pt x="62501" y="47355"/>
                </a:lnTo>
                <a:lnTo>
                  <a:pt x="122572" y="47355"/>
                </a:lnTo>
                <a:lnTo>
                  <a:pt x="125679" y="45669"/>
                </a:lnTo>
                <a:lnTo>
                  <a:pt x="162874" y="39780"/>
                </a:lnTo>
                <a:lnTo>
                  <a:pt x="263254" y="39780"/>
                </a:lnTo>
                <a:lnTo>
                  <a:pt x="242008" y="22378"/>
                </a:lnTo>
                <a:lnTo>
                  <a:pt x="218275" y="9946"/>
                </a:lnTo>
                <a:lnTo>
                  <a:pt x="192412" y="2486"/>
                </a:lnTo>
                <a:lnTo>
                  <a:pt x="164773" y="0"/>
                </a:lnTo>
                <a:close/>
              </a:path>
            </a:pathLst>
          </a:custGeom>
          <a:solidFill>
            <a:srgbClr val="EB1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39825" y="239713"/>
            <a:ext cx="99012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заглавия щёлкните мышью</a:t>
            </a:r>
          </a:p>
        </p:txBody>
      </p:sp>
      <p:sp>
        <p:nvSpPr>
          <p:cNvPr id="308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8" y="1635125"/>
            <a:ext cx="11464925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88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3082" name="Text Box 9"/>
          <p:cNvSpPr txBox="1">
            <a:spLocks noChangeArrowheads="1"/>
          </p:cNvSpPr>
          <p:nvPr/>
        </p:nvSpPr>
        <p:spPr bwMode="auto">
          <a:xfrm>
            <a:off x="4146550" y="6378575"/>
            <a:ext cx="39020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609600" y="6378575"/>
            <a:ext cx="279082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B2B2B2"/>
                </a:solidFill>
                <a:latin typeface="+mn-lt"/>
                <a:ea typeface="+mn-ea"/>
                <a:cs typeface="Segoe UI" charset="0"/>
              </a:defRPr>
            </a:lvl1pPr>
          </a:lstStyle>
          <a:p>
            <a:pPr>
              <a:defRPr/>
            </a:pPr>
            <a:r>
              <a:rPr lang="ru-RU" altLang="ru-RU"/>
              <a:t>21.3.19</a:t>
            </a:r>
          </a:p>
        </p:txBody>
      </p:sp>
      <p:sp>
        <p:nvSpPr>
          <p:cNvPr id="10251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5992813" y="6567488"/>
            <a:ext cx="16510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400">
              <a:lnSpc>
                <a:spcPts val="975"/>
              </a:lnSpc>
              <a:buClrTx/>
              <a:buFontTx/>
              <a:buNone/>
              <a:defRPr sz="1000" b="1">
                <a:solidFill>
                  <a:srgbClr val="2E2E2E"/>
                </a:solidFill>
                <a:latin typeface="+mn-lt"/>
                <a:ea typeface="+mn-ea"/>
                <a:cs typeface="Segoe UI" charset="0"/>
              </a:defRPr>
            </a:lvl1pPr>
          </a:lstStyle>
          <a:p>
            <a:pPr>
              <a:defRPr/>
            </a:pPr>
            <a:fld id="{CDE6A9F9-E11B-4D14-9CD8-7F623494EA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/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0" y="0"/>
            <a:ext cx="12193588" cy="1428750"/>
          </a:xfrm>
          <a:prstGeom prst="rect">
            <a:avLst/>
          </a:prstGeom>
          <a:solidFill>
            <a:srgbClr val="005CA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6178550"/>
            <a:ext cx="30908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14313"/>
            <a:ext cx="109632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заглавия щёлкните мышью</a:t>
            </a:r>
          </a:p>
        </p:txBody>
      </p:sp>
      <p:sp>
        <p:nvSpPr>
          <p:cNvPr id="512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63275" cy="45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09600" y="6356350"/>
            <a:ext cx="28352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979797"/>
                </a:solidFill>
                <a:latin typeface="+mn-lt"/>
                <a:ea typeface="+mn-ea"/>
                <a:cs typeface="Segoe UI" charset="0"/>
              </a:defRPr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737600" y="6356350"/>
            <a:ext cx="28352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979797"/>
                </a:solidFill>
                <a:latin typeface="+mn-lt"/>
                <a:ea typeface="+mn-ea"/>
                <a:cs typeface="Segoe UI" charset="0"/>
              </a:defRPr>
            </a:lvl1pPr>
          </a:lstStyle>
          <a:p>
            <a:pPr>
              <a:defRPr/>
            </a:pPr>
            <a:fld id="{50916C6E-9F78-4EFF-80EC-6D4BA6A419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sldNum="0" hdr="0" ftr="0"/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Calibri" pitchFamily="32" charset="0"/>
          <a:ea typeface="Microsoft YaHei" charset="-122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Calibri" pitchFamily="32" charset="0"/>
          <a:ea typeface="Microsoft YaHei" charset="-122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Calibri" pitchFamily="32" charset="0"/>
          <a:ea typeface="Microsoft YaHei" charset="-122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Calibri" pitchFamily="32" charset="0"/>
          <a:ea typeface="Microsoft YaHei" charset="-122"/>
        </a:defRPr>
      </a:lvl5pPr>
      <a:lvl6pPr marL="25146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Calibri" pitchFamily="32" charset="0"/>
          <a:ea typeface="Microsoft YaHei" charset="-122"/>
        </a:defRPr>
      </a:lvl6pPr>
      <a:lvl7pPr marL="29718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Calibri" pitchFamily="32" charset="0"/>
          <a:ea typeface="Microsoft YaHei" charset="-122"/>
        </a:defRPr>
      </a:lvl7pPr>
      <a:lvl8pPr marL="34290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Calibri" pitchFamily="32" charset="0"/>
          <a:ea typeface="Microsoft YaHei" charset="-122"/>
        </a:defRPr>
      </a:lvl8pPr>
      <a:lvl9pPr marL="38862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8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51515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5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515151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515151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7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515151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515151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83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515151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83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515151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83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515151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83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51515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0" y="0"/>
            <a:ext cx="12193588" cy="1428750"/>
          </a:xfrm>
          <a:prstGeom prst="rect">
            <a:avLst/>
          </a:prstGeom>
          <a:solidFill>
            <a:srgbClr val="005CA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6178550"/>
            <a:ext cx="30908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14313"/>
            <a:ext cx="10964863" cy="113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заглавия щёлкните мышью</a:t>
            </a:r>
          </a:p>
        </p:txBody>
      </p:sp>
      <p:sp>
        <p:nvSpPr>
          <p:cNvPr id="614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648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09600" y="6356350"/>
            <a:ext cx="283686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979797"/>
                </a:solidFill>
                <a:latin typeface="+mn-lt"/>
                <a:ea typeface="+mn-ea"/>
                <a:cs typeface="Segoe UI" charset="0"/>
              </a:defRPr>
            </a:lvl1pPr>
          </a:lstStyle>
          <a:p>
            <a:pPr>
              <a:defRPr/>
            </a:pPr>
            <a:r>
              <a:rPr lang="ru-RU" altLang="ru-RU"/>
              <a:t>29.3.19</a:t>
            </a:r>
          </a:p>
        </p:txBody>
      </p:sp>
      <p:sp>
        <p:nvSpPr>
          <p:cNvPr id="6151" name="Text Box 6"/>
          <p:cNvSpPr txBox="1">
            <a:spLocks noChangeArrowheads="1"/>
          </p:cNvSpPr>
          <p:nvPr/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737600" y="6356350"/>
            <a:ext cx="283686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979797"/>
                </a:solidFill>
                <a:latin typeface="+mn-lt"/>
                <a:ea typeface="+mn-ea"/>
                <a:cs typeface="Segoe UI" charset="0"/>
              </a:defRPr>
            </a:lvl1pPr>
          </a:lstStyle>
          <a:p>
            <a:pPr>
              <a:defRPr/>
            </a:pPr>
            <a:fld id="{5F2AB29C-13C0-4735-A94E-EBDF8DCDA6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sldNum="0" hdr="0" ftr="0"/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Calibri" pitchFamily="32" charset="0"/>
          <a:ea typeface="Microsoft YaHei" charset="-122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Calibri" pitchFamily="32" charset="0"/>
          <a:ea typeface="Microsoft YaHei" charset="-122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Calibri" pitchFamily="32" charset="0"/>
          <a:ea typeface="Microsoft YaHei" charset="-122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Calibri" pitchFamily="32" charset="0"/>
          <a:ea typeface="Microsoft YaHei" charset="-122"/>
        </a:defRPr>
      </a:lvl5pPr>
      <a:lvl6pPr marL="25146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Calibri" pitchFamily="32" charset="0"/>
          <a:ea typeface="Microsoft YaHei" charset="-122"/>
        </a:defRPr>
      </a:lvl6pPr>
      <a:lvl7pPr marL="29718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Calibri" pitchFamily="32" charset="0"/>
          <a:ea typeface="Microsoft YaHei" charset="-122"/>
        </a:defRPr>
      </a:lvl7pPr>
      <a:lvl8pPr marL="34290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Calibri" pitchFamily="32" charset="0"/>
          <a:ea typeface="Microsoft YaHei" charset="-122"/>
        </a:defRPr>
      </a:lvl8pPr>
      <a:lvl9pPr marL="3886200" indent="-228600" algn="l" defTabSz="449263" rtl="0" fontAlgn="base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515151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8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515151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5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515151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515151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7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515151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515151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83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515151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83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515151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83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515151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83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51515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21.jpeg"/><Relationship Id="rId7" Type="http://schemas.openxmlformats.org/officeDocument/2006/relationships/image" Target="../media/image28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9.jpeg"/><Relationship Id="rId5" Type="http://schemas.openxmlformats.org/officeDocument/2006/relationships/image" Target="../media/image19.jpeg"/><Relationship Id="rId10" Type="http://schemas.openxmlformats.org/officeDocument/2006/relationships/image" Target="../media/image47.jpeg"/><Relationship Id="rId4" Type="http://schemas.openxmlformats.org/officeDocument/2006/relationships/image" Target="../media/image20.jpeg"/><Relationship Id="rId9" Type="http://schemas.openxmlformats.org/officeDocument/2006/relationships/image" Target="../media/image4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26" Type="http://schemas.openxmlformats.org/officeDocument/2006/relationships/image" Target="../media/image33.jpeg"/><Relationship Id="rId3" Type="http://schemas.openxmlformats.org/officeDocument/2006/relationships/image" Target="../media/image11.jpeg"/><Relationship Id="rId21" Type="http://schemas.openxmlformats.org/officeDocument/2006/relationships/image" Target="../media/image28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5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hyperlink" Target="kto_pokrasil_more.avi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24" Type="http://schemas.openxmlformats.org/officeDocument/2006/relationships/image" Target="../media/image31.pn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23" Type="http://schemas.openxmlformats.org/officeDocument/2006/relationships/image" Target="../media/image30.jpeg"/><Relationship Id="rId10" Type="http://schemas.openxmlformats.org/officeDocument/2006/relationships/image" Target="../media/image18.jpe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Relationship Id="rId2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0.jpeg"/><Relationship Id="rId10" Type="http://schemas.openxmlformats.org/officeDocument/2006/relationships/image" Target="../media/image39.jpeg"/><Relationship Id="rId4" Type="http://schemas.openxmlformats.org/officeDocument/2006/relationships/image" Target="../media/image21.jpe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5" Type="http://schemas.openxmlformats.org/officeDocument/2006/relationships/image" Target="../media/image42.gif"/><Relationship Id="rId10" Type="http://schemas.openxmlformats.org/officeDocument/2006/relationships/image" Target="../media/image39.jpeg"/><Relationship Id="rId4" Type="http://schemas.openxmlformats.org/officeDocument/2006/relationships/image" Target="../media/image28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6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1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5" Type="http://schemas.openxmlformats.org/officeDocument/2006/relationships/image" Target="../media/image42.gif"/><Relationship Id="rId10" Type="http://schemas.openxmlformats.org/officeDocument/2006/relationships/image" Target="../media/image39.jpeg"/><Relationship Id="rId4" Type="http://schemas.openxmlformats.org/officeDocument/2006/relationships/image" Target="../media/image28.pn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2" hidden="1"/>
          <p:cNvSpPr>
            <a:spLocks noChangeArrowheads="1"/>
          </p:cNvSpPr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3CEED"/>
          </a:solidFill>
          <a:ln w="9360" cap="sq">
            <a:solidFill>
              <a:srgbClr val="A3CEE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4122738" y="452438"/>
            <a:ext cx="46037" cy="1762125"/>
          </a:xfrm>
          <a:prstGeom prst="rect">
            <a:avLst/>
          </a:prstGeom>
          <a:solidFill>
            <a:srgbClr val="EB20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19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87875" y="703263"/>
            <a:ext cx="7605713" cy="754062"/>
          </a:xfrm>
        </p:spPr>
        <p:txBody>
          <a:bodyPr lIns="91440" tIns="45720" rIns="91440" bIns="4572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 smtClean="0">
                <a:solidFill>
                  <a:srgbClr val="2F3696"/>
                </a:solidFill>
                <a:latin typeface="Calibri" pitchFamily="32" charset="0"/>
              </a:rPr>
              <a:t>Современный учебник как основной инструмент организации образовательного процесса на уроке  географии</a:t>
            </a:r>
          </a:p>
        </p:txBody>
      </p:sp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3525"/>
            <a:ext cx="12192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199" name="Group 6"/>
          <p:cNvGrpSpPr>
            <a:grpSpLocks/>
          </p:cNvGrpSpPr>
          <p:nvPr/>
        </p:nvGrpSpPr>
        <p:grpSpPr bwMode="auto">
          <a:xfrm>
            <a:off x="490538" y="641350"/>
            <a:ext cx="3116262" cy="1208088"/>
            <a:chOff x="309" y="404"/>
            <a:chExt cx="1963" cy="761"/>
          </a:xfrm>
        </p:grpSpPr>
        <p:pic>
          <p:nvPicPr>
            <p:cNvPr id="8206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" y="404"/>
              <a:ext cx="1956" cy="4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207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" y="920"/>
              <a:ext cx="709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4089400" y="452438"/>
            <a:ext cx="66675" cy="1762125"/>
          </a:xfrm>
          <a:prstGeom prst="rect">
            <a:avLst/>
          </a:prstGeom>
          <a:solidFill>
            <a:srgbClr val="2D349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grpSp>
        <p:nvGrpSpPr>
          <p:cNvPr id="8201" name="Group 10"/>
          <p:cNvGrpSpPr>
            <a:grpSpLocks/>
          </p:cNvGrpSpPr>
          <p:nvPr/>
        </p:nvGrpSpPr>
        <p:grpSpPr bwMode="auto">
          <a:xfrm>
            <a:off x="1655763" y="2519363"/>
            <a:ext cx="8483600" cy="2005012"/>
            <a:chOff x="1043" y="1587"/>
            <a:chExt cx="5344" cy="1263"/>
          </a:xfrm>
        </p:grpSpPr>
        <p:pic>
          <p:nvPicPr>
            <p:cNvPr id="8202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" y="1587"/>
              <a:ext cx="990" cy="1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203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1633"/>
              <a:ext cx="944" cy="1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204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3" y="1587"/>
              <a:ext cx="997" cy="1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205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" y="1587"/>
              <a:ext cx="899" cy="1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rofa.ru/images/data/cat/4643_small_1344925871.jpg">
            <a:extLst>
              <a:ext uri="{FF2B5EF4-FFF2-40B4-BE49-F238E27FC236}">
                <a16:creationId xmlns="" xmlns:a16="http://schemas.microsoft.com/office/drawing/2014/main" id="{6E15F30F-5888-499F-A428-C16488FF4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403" y="836712"/>
            <a:ext cx="1302034" cy="136815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http://www.drofa.ru/images/data/cat/_big_1359964366_resize.jpg">
            <a:extLst>
              <a:ext uri="{FF2B5EF4-FFF2-40B4-BE49-F238E27FC236}">
                <a16:creationId xmlns="" xmlns:a16="http://schemas.microsoft.com/office/drawing/2014/main" id="{38BF094F-7DBD-4A6D-A978-CC2B0325F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1659" y="1196752"/>
            <a:ext cx="1328484" cy="144016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4F216D-D697-49D7-BC4D-E1958D0544C3}"/>
              </a:ext>
            </a:extLst>
          </p:cNvPr>
          <p:cNvSpPr txBox="1"/>
          <p:nvPr/>
        </p:nvSpPr>
        <p:spPr>
          <a:xfrm>
            <a:off x="3216099" y="1556793"/>
            <a:ext cx="310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</a:rPr>
              <a:t>УМК «Классическая линия»</a:t>
            </a:r>
          </a:p>
        </p:txBody>
      </p:sp>
      <p:pic>
        <p:nvPicPr>
          <p:cNvPr id="4" name="Picture 6" descr="http://www.drofa.ru/5699_small.jpg">
            <a:extLst>
              <a:ext uri="{FF2B5EF4-FFF2-40B4-BE49-F238E27FC236}">
                <a16:creationId xmlns="" xmlns:a16="http://schemas.microsoft.com/office/drawing/2014/main" id="{2A34098F-4600-4583-B14C-5F2C28220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1891" y="1412776"/>
            <a:ext cx="1358269" cy="144016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0" descr="2272_200">
            <a:extLst>
              <a:ext uri="{FF2B5EF4-FFF2-40B4-BE49-F238E27FC236}">
                <a16:creationId xmlns="" xmlns:a16="http://schemas.microsoft.com/office/drawing/2014/main" id="{8B9594E5-48D5-4880-8EE3-D3754AB2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9381" y="2636912"/>
            <a:ext cx="1393644" cy="13681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/>
        </p:spPr>
      </p:pic>
      <p:pic>
        <p:nvPicPr>
          <p:cNvPr id="9" name="Picture 2" descr="\\parovoz\covers_rekl\WEB\Big\2317_200.gif">
            <a:extLst>
              <a:ext uri="{FF2B5EF4-FFF2-40B4-BE49-F238E27FC236}">
                <a16:creationId xmlns="" xmlns:a16="http://schemas.microsoft.com/office/drawing/2014/main" id="{2B450E4B-37C4-4707-88DE-B5E61408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9613" y="2852937"/>
            <a:ext cx="1323907" cy="13253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 descr="2318_200.gif">
            <a:extLst>
              <a:ext uri="{FF2B5EF4-FFF2-40B4-BE49-F238E27FC236}">
                <a16:creationId xmlns="" xmlns:a16="http://schemas.microsoft.com/office/drawing/2014/main" id="{E162AD8D-3F6C-486A-B4D9-61C20826595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63821" y="3068960"/>
            <a:ext cx="1440348" cy="13933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384C3A-A1BB-422D-9BD4-2D93ACCABA31}"/>
              </a:ext>
            </a:extLst>
          </p:cNvPr>
          <p:cNvSpPr txBox="1"/>
          <p:nvPr/>
        </p:nvSpPr>
        <p:spPr>
          <a:xfrm>
            <a:off x="3600192" y="2924945"/>
            <a:ext cx="2947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УМК «Роза ветров» 5-9 класс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24F216D-D697-49D7-BC4D-E1958D0544C3}"/>
              </a:ext>
            </a:extLst>
          </p:cNvPr>
          <p:cNvSpPr txBox="1"/>
          <p:nvPr/>
        </p:nvSpPr>
        <p:spPr>
          <a:xfrm>
            <a:off x="3600192" y="4653137"/>
            <a:ext cx="310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</a:rPr>
              <a:t>УМК </a:t>
            </a:r>
            <a:r>
              <a:rPr lang="ru-RU" sz="1200" b="1" dirty="0" smtClean="0">
                <a:solidFill>
                  <a:srgbClr val="0070C0"/>
                </a:solidFill>
              </a:rPr>
              <a:t>под ред. Дронова В.П.</a:t>
            </a:r>
            <a:endParaRPr lang="ru-RU" sz="1200" b="1" dirty="0">
              <a:solidFill>
                <a:srgbClr val="0070C0"/>
              </a:solidFill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1A1BA560-43CA-4B6A-80A2-F2812363B3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80" y="4365105"/>
            <a:ext cx="1536371" cy="157491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4" descr="http://www.drofa.ru/5710_big.jpg">
            <a:extLst>
              <a:ext uri="{FF2B5EF4-FFF2-40B4-BE49-F238E27FC236}">
                <a16:creationId xmlns:a16="http://schemas.microsoft.com/office/drawing/2014/main" xmlns="" id="{58E9E203-41E0-42A9-A01C-18C7EB31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71774" y="4581128"/>
            <a:ext cx="1536371" cy="158805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2E8B852B-A770-41A5-9A63-D324758DAED5}"/>
              </a:ext>
            </a:extLst>
          </p:cNvPr>
          <p:cNvCxnSpPr>
            <a:cxnSpLocks/>
          </p:cNvCxnSpPr>
          <p:nvPr/>
        </p:nvCxnSpPr>
        <p:spPr>
          <a:xfrm>
            <a:off x="3984284" y="2420886"/>
            <a:ext cx="4609112" cy="79209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2E8B852B-A770-41A5-9A63-D324758DAED5}"/>
              </a:ext>
            </a:extLst>
          </p:cNvPr>
          <p:cNvCxnSpPr>
            <a:cxnSpLocks/>
          </p:cNvCxnSpPr>
          <p:nvPr/>
        </p:nvCxnSpPr>
        <p:spPr>
          <a:xfrm>
            <a:off x="3696215" y="3717032"/>
            <a:ext cx="4801159" cy="21602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2E8B852B-A770-41A5-9A63-D324758DAED5}"/>
              </a:ext>
            </a:extLst>
          </p:cNvPr>
          <p:cNvCxnSpPr>
            <a:cxnSpLocks/>
          </p:cNvCxnSpPr>
          <p:nvPr/>
        </p:nvCxnSpPr>
        <p:spPr>
          <a:xfrm flipV="1">
            <a:off x="3600192" y="4653136"/>
            <a:ext cx="4993205" cy="64807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36">
            <a:extLst>
              <a:ext uri="{FF2B5EF4-FFF2-40B4-BE49-F238E27FC236}">
                <a16:creationId xmlns="" xmlns:a16="http://schemas.microsoft.com/office/drawing/2014/main" id="{344909B7-2E0C-42C6-B6B6-0A119E617F76}"/>
              </a:ext>
            </a:extLst>
          </p:cNvPr>
          <p:cNvSpPr/>
          <p:nvPr/>
        </p:nvSpPr>
        <p:spPr>
          <a:xfrm>
            <a:off x="9553628" y="1988841"/>
            <a:ext cx="2112510" cy="21423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38">
            <a:extLst>
              <a:ext uri="{FF2B5EF4-FFF2-40B4-BE49-F238E27FC236}">
                <a16:creationId xmlns="" xmlns:a16="http://schemas.microsoft.com/office/drawing/2014/main" id="{A70A63EE-F0C6-4CBB-A997-800453824228}"/>
              </a:ext>
            </a:extLst>
          </p:cNvPr>
          <p:cNvSpPr/>
          <p:nvPr/>
        </p:nvSpPr>
        <p:spPr>
          <a:xfrm>
            <a:off x="8689419" y="3356992"/>
            <a:ext cx="2016487" cy="20162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9553628" y="5517233"/>
            <a:ext cx="2112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</a:rPr>
              <a:t>УМК под редакцией </a:t>
            </a:r>
          </a:p>
          <a:p>
            <a:r>
              <a:rPr lang="ru-RU" sz="1200" b="1" dirty="0" smtClean="0">
                <a:solidFill>
                  <a:srgbClr val="0070C0"/>
                </a:solidFill>
              </a:rPr>
              <a:t>О.А. Климановой – </a:t>
            </a:r>
          </a:p>
          <a:p>
            <a:r>
              <a:rPr lang="ru-RU" sz="1200" b="1" dirty="0" smtClean="0">
                <a:solidFill>
                  <a:srgbClr val="0070C0"/>
                </a:solidFill>
              </a:rPr>
              <a:t>А.И. Алексеева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="" xmlns:a16="http://schemas.microsoft.com/office/drawing/2014/main" id="{E2DEE902-38DB-4050-93AE-BC388BE1F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261" y="214290"/>
            <a:ext cx="7695648" cy="1143000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Преемственность </a:t>
            </a:r>
            <a:r>
              <a:rPr lang="ru-RU" dirty="0" smtClean="0"/>
              <a:t>УМК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349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4313"/>
            <a:ext cx="10972800" cy="11430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altLang="ru-RU" sz="280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527050" y="260350"/>
            <a:ext cx="10417175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</a:pPr>
            <a:r>
              <a:rPr lang="ru-RU" altLang="ru-RU" sz="2800" b="1" dirty="0">
                <a:solidFill>
                  <a:srgbClr val="FFFFFF"/>
                </a:solidFill>
                <a:latin typeface="Calibri" pitchFamily="32" charset="0"/>
              </a:rPr>
              <a:t>Линия УМК под ред. О.А. Климановой - А.И. Алексеева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9074150" y="2757488"/>
            <a:ext cx="1368425" cy="1852612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360">
            <a:solidFill>
              <a:srgbClr val="002060"/>
            </a:solidFill>
            <a:round/>
            <a:headEnd/>
            <a:tailEnd/>
          </a:ln>
          <a:effectLst>
            <a:outerShdw dist="38160" dir="54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389438"/>
            <a:ext cx="1343025" cy="1985962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623888" y="2757488"/>
            <a:ext cx="1379537" cy="1979612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360">
            <a:solidFill>
              <a:srgbClr val="002060"/>
            </a:solidFill>
            <a:round/>
            <a:headEnd/>
            <a:tailEnd/>
          </a:ln>
          <a:effectLst>
            <a:outerShdw dist="38160" dir="54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3119438" y="1508125"/>
            <a:ext cx="1441450" cy="1947863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360">
            <a:solidFill>
              <a:srgbClr val="002060"/>
            </a:solidFill>
            <a:round/>
            <a:headEnd/>
            <a:tailEnd/>
          </a:ln>
          <a:effectLst>
            <a:outerShdw dist="38160" dir="54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24" name="Rectangle 7"/>
          <p:cNvSpPr>
            <a:spLocks noChangeArrowheads="1"/>
          </p:cNvSpPr>
          <p:nvPr/>
        </p:nvSpPr>
        <p:spPr bwMode="auto">
          <a:xfrm>
            <a:off x="6288088" y="1603375"/>
            <a:ext cx="1379537" cy="1992313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360">
            <a:solidFill>
              <a:srgbClr val="002060"/>
            </a:solidFill>
            <a:round/>
            <a:headEnd/>
            <a:tailEnd/>
          </a:ln>
          <a:effectLst>
            <a:outerShdw dist="38160" dir="54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9225" name="Rectangle 8"/>
          <p:cNvSpPr>
            <a:spLocks noChangeArrowheads="1"/>
          </p:cNvSpPr>
          <p:nvPr/>
        </p:nvSpPr>
        <p:spPr bwMode="auto">
          <a:xfrm>
            <a:off x="768350" y="4964113"/>
            <a:ext cx="13827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>
                <a:solidFill>
                  <a:srgbClr val="000000"/>
                </a:solidFill>
                <a:latin typeface="Calibri" pitchFamily="32" charset="0"/>
              </a:rPr>
              <a:t>5 – 6 классы</a:t>
            </a:r>
          </a:p>
        </p:txBody>
      </p:sp>
      <p:sp>
        <p:nvSpPr>
          <p:cNvPr id="9226" name="Rectangle 9"/>
          <p:cNvSpPr>
            <a:spLocks noChangeArrowheads="1"/>
          </p:cNvSpPr>
          <p:nvPr/>
        </p:nvSpPr>
        <p:spPr bwMode="auto">
          <a:xfrm>
            <a:off x="3465513" y="3524250"/>
            <a:ext cx="8858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>
                <a:solidFill>
                  <a:srgbClr val="000000"/>
                </a:solidFill>
                <a:latin typeface="Calibri" pitchFamily="32" charset="0"/>
              </a:rPr>
              <a:t>7 класс</a:t>
            </a:r>
          </a:p>
        </p:txBody>
      </p:sp>
      <p:sp>
        <p:nvSpPr>
          <p:cNvPr id="9227" name="Rectangle 10"/>
          <p:cNvSpPr>
            <a:spLocks noChangeArrowheads="1"/>
          </p:cNvSpPr>
          <p:nvPr/>
        </p:nvSpPr>
        <p:spPr bwMode="auto">
          <a:xfrm>
            <a:off x="6538913" y="3716338"/>
            <a:ext cx="8858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>
                <a:solidFill>
                  <a:srgbClr val="000000"/>
                </a:solidFill>
                <a:latin typeface="Calibri" pitchFamily="32" charset="0"/>
              </a:rPr>
              <a:t>8 класс</a:t>
            </a:r>
          </a:p>
        </p:txBody>
      </p:sp>
      <p:sp>
        <p:nvSpPr>
          <p:cNvPr id="9228" name="Rectangle 11"/>
          <p:cNvSpPr>
            <a:spLocks noChangeArrowheads="1"/>
          </p:cNvSpPr>
          <p:nvPr/>
        </p:nvSpPr>
        <p:spPr bwMode="auto">
          <a:xfrm>
            <a:off x="9323388" y="4772025"/>
            <a:ext cx="8858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>
                <a:solidFill>
                  <a:srgbClr val="000000"/>
                </a:solidFill>
                <a:latin typeface="Calibri" pitchFamily="32" charset="0"/>
              </a:rPr>
              <a:t>9 класс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384175" y="512763"/>
            <a:ext cx="10945813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527050" y="260350"/>
            <a:ext cx="11472863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</a:pPr>
            <a:r>
              <a:rPr lang="ru-RU" altLang="ru-RU" sz="2800" b="1" dirty="0">
                <a:solidFill>
                  <a:srgbClr val="FFFFFF"/>
                </a:solidFill>
                <a:latin typeface="Calibri" pitchFamily="32" charset="0"/>
              </a:rPr>
              <a:t>Особенности учебников УМК под ред. О.А. Климановой- А.И. Алексеева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" y="1728788"/>
            <a:ext cx="10007600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384175" y="512763"/>
            <a:ext cx="10945813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527050" y="260350"/>
            <a:ext cx="11472863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</a:pPr>
            <a:r>
              <a:rPr lang="ru-RU" altLang="ru-RU" sz="2800" b="1" dirty="0">
                <a:solidFill>
                  <a:srgbClr val="FFFFFF"/>
                </a:solidFill>
                <a:latin typeface="Calibri" pitchFamily="32" charset="0"/>
              </a:rPr>
              <a:t>Особенности учебников УМК под ред. О.А. Климановой- А.И. Алексеева</a:t>
            </a: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871663"/>
            <a:ext cx="10728325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384175" y="512763"/>
            <a:ext cx="10945813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527050" y="260350"/>
            <a:ext cx="11472863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</a:pPr>
            <a:r>
              <a:rPr lang="ru-RU" altLang="ru-RU" sz="2800" b="1" dirty="0">
                <a:solidFill>
                  <a:srgbClr val="FFFFFF"/>
                </a:solidFill>
                <a:latin typeface="Calibri" pitchFamily="32" charset="0"/>
              </a:rPr>
              <a:t>Особенности учебников УМК под ред. О.А. Климановой- А.И. Алексеева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655763"/>
            <a:ext cx="109442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21.3.19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3" b="14977"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21.3.19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4" b="14941"/>
          <a:stretch>
            <a:fillRect/>
          </a:stretch>
        </p:blipFill>
        <p:spPr bwMode="auto">
          <a:xfrm>
            <a:off x="0" y="0"/>
            <a:ext cx="12193588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21.3.19</a:t>
            </a: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5" b="14955"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8"/>
          <p:cNvSpPr/>
          <p:nvPr/>
        </p:nvSpPr>
        <p:spPr>
          <a:xfrm>
            <a:off x="2862837" y="5733257"/>
            <a:ext cx="737355" cy="896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36"/>
          <p:cNvSpPr/>
          <p:nvPr/>
        </p:nvSpPr>
        <p:spPr>
          <a:xfrm>
            <a:off x="2194406" y="5152227"/>
            <a:ext cx="743305" cy="958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34"/>
          <p:cNvSpPr/>
          <p:nvPr/>
        </p:nvSpPr>
        <p:spPr>
          <a:xfrm>
            <a:off x="1639625" y="5537511"/>
            <a:ext cx="777339" cy="943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8" descr="http://www.drofa.ru/5775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8486" y="5661248"/>
            <a:ext cx="707335" cy="93610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http://www.drofa.ru/5776_b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2875" y="3058774"/>
            <a:ext cx="791179" cy="96201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http://www.drofa.ru/5710_bi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87684" y="3429001"/>
            <a:ext cx="808515" cy="97583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 descr="http://www.drofa.ru/images/data/cat/5858_big_resiz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614" y="5661249"/>
            <a:ext cx="697692" cy="92179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 descr="http://www.drofa.ru/5841_smal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71005" y="1556794"/>
            <a:ext cx="698595" cy="89792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http://www.drofa.ru/5699_smal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4594" y="1124746"/>
            <a:ext cx="697692" cy="93013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http://www.drofa.ru/images/data/cat/_big_1359964366_resiz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11510" y="1412778"/>
            <a:ext cx="661566" cy="95099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http://www.drofa.ru/images/data/cat/4643_small_134492587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8441" y="1196753"/>
            <a:ext cx="691637" cy="92179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bject 32"/>
          <p:cNvSpPr/>
          <p:nvPr/>
        </p:nvSpPr>
        <p:spPr>
          <a:xfrm>
            <a:off x="1030049" y="4972206"/>
            <a:ext cx="777091" cy="9585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43358" y="698686"/>
            <a:ext cx="3556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6">
                    <a:lumMod val="10000"/>
                  </a:schemeClr>
                </a:solidFill>
              </a:rPr>
              <a:t>«Классическая линия»</a:t>
            </a:r>
            <a:r>
              <a:rPr lang="en-US" sz="1200" b="1" dirty="0" smtClean="0">
                <a:solidFill>
                  <a:schemeClr val="accent6">
                    <a:lumMod val="10000"/>
                  </a:schemeClr>
                </a:solidFill>
              </a:rPr>
              <a:t> 5-</a:t>
            </a:r>
            <a:r>
              <a:rPr lang="ru-RU" sz="1200" b="1" dirty="0" smtClean="0">
                <a:solidFill>
                  <a:schemeClr val="accent6">
                    <a:lumMod val="10000"/>
                  </a:schemeClr>
                </a:solidFill>
              </a:rPr>
              <a:t>8</a:t>
            </a:r>
            <a:endParaRPr lang="ru-RU" sz="1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1427" y="2714411"/>
            <a:ext cx="33137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6">
                    <a:lumMod val="10000"/>
                  </a:schemeClr>
                </a:solidFill>
              </a:rPr>
              <a:t>под ред. В.П. Дронова</a:t>
            </a:r>
            <a:r>
              <a:rPr lang="en-US" sz="1200" b="1" i="1" dirty="0" smtClean="0">
                <a:solidFill>
                  <a:schemeClr val="accent6">
                    <a:lumMod val="10000"/>
                  </a:schemeClr>
                </a:solidFill>
              </a:rPr>
              <a:t> 5-</a:t>
            </a:r>
            <a:r>
              <a:rPr lang="ru-RU" sz="1200" b="1" i="1" dirty="0" smtClean="0">
                <a:solidFill>
                  <a:schemeClr val="accent6">
                    <a:lumMod val="10000"/>
                  </a:schemeClr>
                </a:solidFill>
              </a:rPr>
              <a:t>8</a:t>
            </a:r>
            <a:endParaRPr lang="ru-RU" sz="1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3473" y="4389109"/>
            <a:ext cx="3840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6">
                    <a:lumMod val="10000"/>
                  </a:schemeClr>
                </a:solidFill>
              </a:rPr>
              <a:t>под ред. О.А. Климановой – </a:t>
            </a:r>
            <a:endParaRPr lang="en-US" sz="1200" b="1" i="1" dirty="0" smtClean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sz="1200" b="1" i="1" dirty="0" smtClean="0">
                <a:solidFill>
                  <a:schemeClr val="accent6">
                    <a:lumMod val="10000"/>
                  </a:schemeClr>
                </a:solidFill>
              </a:rPr>
              <a:t>А.И. Алексеева </a:t>
            </a:r>
            <a:r>
              <a:rPr lang="ru-RU" sz="1200" b="1" dirty="0" smtClean="0">
                <a:solidFill>
                  <a:schemeClr val="accent6">
                    <a:lumMod val="10000"/>
                  </a:schemeClr>
                </a:solidFill>
              </a:rPr>
              <a:t>(линия МГУ)</a:t>
            </a:r>
            <a:r>
              <a:rPr lang="en-US" sz="1200" b="1" dirty="0" smtClean="0">
                <a:solidFill>
                  <a:schemeClr val="accent6">
                    <a:lumMod val="10000"/>
                  </a:schemeClr>
                </a:solidFill>
              </a:rPr>
              <a:t> 5-9</a:t>
            </a:r>
            <a:endParaRPr lang="ru-RU" sz="1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9" name="Picture 2" descr="http://www.drofa.ru/images/data/cat/4956_big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50755" y="3284984"/>
            <a:ext cx="840195" cy="110824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3888261" y="548680"/>
            <a:ext cx="3448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Базовый уровень</a:t>
            </a: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</a:rPr>
              <a:t> 10-11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6331" y="2646396"/>
            <a:ext cx="2976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10000"/>
                  </a:schemeClr>
                </a:solidFill>
              </a:rPr>
              <a:t>Углублённый</a:t>
            </a:r>
            <a:r>
              <a:rPr lang="en-US" sz="1200" b="1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accent6">
                    <a:lumMod val="10000"/>
                  </a:schemeClr>
                </a:solidFill>
              </a:rPr>
              <a:t>уровень</a:t>
            </a:r>
            <a:r>
              <a:rPr lang="en-US" sz="1200" b="1" dirty="0" smtClean="0">
                <a:solidFill>
                  <a:schemeClr val="accent6">
                    <a:lumMod val="10000"/>
                  </a:schemeClr>
                </a:solidFill>
              </a:rPr>
              <a:t> 10-11</a:t>
            </a:r>
            <a:endParaRPr lang="ru-RU" sz="1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84284" y="770194"/>
            <a:ext cx="316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chemeClr val="accent6">
                    <a:lumMod val="10000"/>
                  </a:schemeClr>
                </a:solidFill>
              </a:rPr>
              <a:t>А.П Кузнецов., Э.В. Ким</a:t>
            </a:r>
            <a:endParaRPr lang="ru-RU" sz="1200" b="1" i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60427" y="3140968"/>
            <a:ext cx="2400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6">
                    <a:lumMod val="10000"/>
                  </a:schemeClr>
                </a:solidFill>
              </a:rPr>
              <a:t>В.Н. Холина</a:t>
            </a:r>
            <a:endParaRPr lang="ru-RU" sz="1600" b="1" i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6" cstate="print"/>
          <a:srcRect l="5393" t="17550" r="64045" b="27394"/>
          <a:stretch>
            <a:fillRect/>
          </a:stretch>
        </p:blipFill>
        <p:spPr bwMode="auto">
          <a:xfrm>
            <a:off x="4919681" y="1268760"/>
            <a:ext cx="870868" cy="10986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7" cstate="print"/>
          <a:srcRect l="5051" t="17677" r="64646" b="28030"/>
          <a:stretch>
            <a:fillRect/>
          </a:stretch>
        </p:blipFill>
        <p:spPr bwMode="auto">
          <a:xfrm>
            <a:off x="5374021" y="3573017"/>
            <a:ext cx="785590" cy="99936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18" cstate="print"/>
          <a:srcRect l="4000" t="30000" r="71000" b="23750"/>
          <a:stretch>
            <a:fillRect/>
          </a:stretch>
        </p:blipFill>
        <p:spPr bwMode="auto">
          <a:xfrm>
            <a:off x="4930992" y="3860298"/>
            <a:ext cx="798273" cy="102716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573159" y="1052738"/>
            <a:ext cx="831526" cy="1069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8">
            <a:hlinkClick r:id="rId20" action="ppaction://hlinkfile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703722" y="1412776"/>
            <a:ext cx="814245" cy="106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12" descr="E:\USERS\SmirnovaNE\Рабочий стол\2318_100.ti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855199" y="1916833"/>
            <a:ext cx="866131" cy="1098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431427" y="164638"/>
            <a:ext cx="1056255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ДРОФА</a:t>
            </a:r>
            <a:endParaRPr lang="ru-RU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8785443" y="356660"/>
            <a:ext cx="2208533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ВЕНТАНА-ГРАФ</a:t>
            </a:r>
            <a:endParaRPr lang="ru-RU" sz="1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7537141" y="859170"/>
            <a:ext cx="3168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chemeClr val="accent6">
                    <a:lumMod val="10000"/>
                  </a:schemeClr>
                </a:solidFill>
              </a:rPr>
              <a:t>«Роза ветров» 5-8</a:t>
            </a:r>
          </a:p>
          <a:p>
            <a:r>
              <a:rPr lang="ru-RU" sz="1200" b="1" i="1" dirty="0" smtClean="0">
                <a:solidFill>
                  <a:schemeClr val="accent6">
                    <a:lumMod val="10000"/>
                  </a:schemeClr>
                </a:solidFill>
              </a:rPr>
              <a:t>под ред. В.П. Дронова</a:t>
            </a:r>
          </a:p>
          <a:p>
            <a:endParaRPr lang="ru-RU" sz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endParaRPr lang="ru-RU" sz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endParaRPr lang="ru-RU" sz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593398" y="4490608"/>
            <a:ext cx="30230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10000"/>
                  </a:schemeClr>
                </a:solidFill>
              </a:rPr>
              <a:t>Базовый уровень</a:t>
            </a:r>
            <a:r>
              <a:rPr lang="en-US" sz="1200" b="1" dirty="0" smtClean="0">
                <a:solidFill>
                  <a:schemeClr val="accent6">
                    <a:lumMod val="10000"/>
                  </a:schemeClr>
                </a:solidFill>
              </a:rPr>
              <a:t> 10-11</a:t>
            </a:r>
            <a:endParaRPr lang="ru-RU" sz="1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89418" y="4850648"/>
            <a:ext cx="2592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chemeClr val="accent6">
                    <a:lumMod val="10000"/>
                  </a:schemeClr>
                </a:solidFill>
              </a:rPr>
              <a:t>О.А. </a:t>
            </a:r>
            <a:r>
              <a:rPr lang="ru-RU" sz="1200" b="1" i="1" dirty="0" err="1" smtClean="0">
                <a:solidFill>
                  <a:schemeClr val="accent6">
                    <a:lumMod val="10000"/>
                  </a:schemeClr>
                </a:solidFill>
              </a:rPr>
              <a:t>Бахчиева</a:t>
            </a:r>
            <a:endParaRPr lang="ru-RU" sz="1200" b="1" i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44" name="Содержимое 43" descr="cover1__w600 (1).jpg"/>
          <p:cNvPicPr>
            <a:picLocks noGrp="1" noChangeAspect="1"/>
          </p:cNvPicPr>
          <p:nvPr>
            <p:ph idx="1"/>
          </p:nvPr>
        </p:nvPicPr>
        <p:blipFill>
          <a:blip r:embed="rId23" cstate="print"/>
          <a:stretch>
            <a:fillRect/>
          </a:stretch>
        </p:blipFill>
        <p:spPr>
          <a:xfrm>
            <a:off x="9505811" y="2714622"/>
            <a:ext cx="877821" cy="112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11" descr="E:\USERS\SmirnovaNE\Рабочий стол\4440_100.tif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173750" y="5661250"/>
            <a:ext cx="703844" cy="93576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Рисунок 45" descr="cover1__w600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719496" y="3048714"/>
            <a:ext cx="804670" cy="103989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Рисунок 46" descr="cover1__w220 (6)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9649653" y="5349215"/>
            <a:ext cx="950973" cy="121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4752469" y="5229202"/>
            <a:ext cx="3168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6">
                    <a:lumMod val="10000"/>
                  </a:schemeClr>
                </a:solidFill>
              </a:rPr>
              <a:t>Учебные пособия 9 класс</a:t>
            </a:r>
            <a:endParaRPr lang="ru-RU" sz="1400" b="1" i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16099" y="0"/>
            <a:ext cx="4609112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/>
                </a:solidFill>
              </a:rPr>
              <a:t> ГЕОГРАФИЯ  </a:t>
            </a:r>
            <a:r>
              <a:rPr lang="ru-RU" sz="2400" dirty="0" smtClean="0">
                <a:solidFill>
                  <a:srgbClr val="FF0000"/>
                </a:solidFill>
              </a:rPr>
              <a:t>ФПУ 2014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4294967295"/>
          </p:nvPr>
        </p:nvSpPr>
        <p:spPr>
          <a:xfrm>
            <a:off x="609600" y="6378575"/>
            <a:ext cx="2790825" cy="330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altLang="ru-RU"/>
              <a:t>21.3.19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" b="6256"/>
          <a:stretch>
            <a:fillRect/>
          </a:stretch>
        </p:blipFill>
        <p:spPr bwMode="auto">
          <a:xfrm>
            <a:off x="0" y="0"/>
            <a:ext cx="12193588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33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4294967295"/>
          </p:nvPr>
        </p:nvSpPr>
        <p:spPr>
          <a:xfrm>
            <a:off x="609600" y="6378575"/>
            <a:ext cx="2790825" cy="330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altLang="ru-RU"/>
              <a:t>21.3.19</a:t>
            </a: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" b="3638"/>
          <a:stretch>
            <a:fillRect/>
          </a:stretch>
        </p:blipFill>
        <p:spPr bwMode="auto">
          <a:xfrm>
            <a:off x="0" y="6350"/>
            <a:ext cx="12193588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7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DEE902-38DB-4050-93AE-BC388BE1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Преемственность </a:t>
            </a:r>
            <a:r>
              <a:rPr lang="ru-RU" dirty="0" smtClean="0"/>
              <a:t>УМК</a:t>
            </a:r>
            <a:endParaRPr lang="ru-RU" dirty="0"/>
          </a:p>
        </p:txBody>
      </p:sp>
      <p:pic>
        <p:nvPicPr>
          <p:cNvPr id="6" name="Picture 6" descr="http://www.drofa.ru/5699_small.jpg">
            <a:extLst>
              <a:ext uri="{FF2B5EF4-FFF2-40B4-BE49-F238E27FC236}">
                <a16:creationId xmlns="" xmlns:a16="http://schemas.microsoft.com/office/drawing/2014/main" id="{2A34098F-4600-4583-B14C-5F2C28220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381" y="4005065"/>
            <a:ext cx="1650812" cy="175034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www.drofa.ru/images/data/cat/4643_small_1344925871.jpg">
            <a:extLst>
              <a:ext uri="{FF2B5EF4-FFF2-40B4-BE49-F238E27FC236}">
                <a16:creationId xmlns="" xmlns:a16="http://schemas.microsoft.com/office/drawing/2014/main" id="{6E15F30F-5888-499F-A428-C16488FF4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6" y="2071678"/>
            <a:ext cx="1627751" cy="171040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http://www.drofa.ru/images/data/cat/_big_1359964366_resize.jpg">
            <a:extLst>
              <a:ext uri="{FF2B5EF4-FFF2-40B4-BE49-F238E27FC236}">
                <a16:creationId xmlns="" xmlns:a16="http://schemas.microsoft.com/office/drawing/2014/main" id="{38BF094F-7DBD-4A6D-A978-CC2B0325F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745" y="2071679"/>
            <a:ext cx="1627751" cy="176458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 descr="http://www.drofa.ru/5841_small.jpg">
            <a:extLst>
              <a:ext uri="{FF2B5EF4-FFF2-40B4-BE49-F238E27FC236}">
                <a16:creationId xmlns="" xmlns:a16="http://schemas.microsoft.com/office/drawing/2014/main" id="{C2AE0F4D-0912-4CC3-B44A-79CA76EBB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3821" y="4005065"/>
            <a:ext cx="1712239" cy="175034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85E4BD86-AA89-48ED-BA85-DB5F2306C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5393" t="17550" r="64045" b="27394"/>
          <a:stretch>
            <a:fillRect/>
          </a:stretch>
        </p:blipFill>
        <p:spPr bwMode="auto">
          <a:xfrm>
            <a:off x="8383108" y="2214554"/>
            <a:ext cx="1619472" cy="1597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D77983DE-2051-41F5-BB09-AB6318E85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000" t="30000" r="71000" b="23750"/>
          <a:stretch>
            <a:fillRect/>
          </a:stretch>
        </p:blipFill>
        <p:spPr bwMode="auto">
          <a:xfrm>
            <a:off x="7716267" y="4357695"/>
            <a:ext cx="1729789" cy="166779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B070E20F-7855-43C1-B270-564ED4336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5051" t="17677" r="64646" b="28030"/>
          <a:stretch>
            <a:fillRect/>
          </a:stretch>
        </p:blipFill>
        <p:spPr bwMode="auto">
          <a:xfrm>
            <a:off x="9621528" y="4357695"/>
            <a:ext cx="1691348" cy="166779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Прямая со стрелкой 14">
            <a:extLst>
              <a:ext uri="{FF2B5EF4-FFF2-40B4-BE49-F238E27FC236}">
                <a16:creationId xmlns="" xmlns:a16="http://schemas.microsoft.com/office/drawing/2014/main" id="{2E8B852B-A770-41A5-9A63-D324758DAED5}"/>
              </a:ext>
            </a:extLst>
          </p:cNvPr>
          <p:cNvCxnSpPr>
            <a:cxnSpLocks/>
          </p:cNvCxnSpPr>
          <p:nvPr/>
        </p:nvCxnSpPr>
        <p:spPr>
          <a:xfrm flipV="1">
            <a:off x="6384864" y="2708921"/>
            <a:ext cx="1619472" cy="85725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="" xmlns:a16="http://schemas.microsoft.com/office/drawing/2014/main" id="{CF8DC940-5B11-4779-B918-24CAAE7B6B49}"/>
              </a:ext>
            </a:extLst>
          </p:cNvPr>
          <p:cNvCxnSpPr>
            <a:cxnSpLocks/>
          </p:cNvCxnSpPr>
          <p:nvPr/>
        </p:nvCxnSpPr>
        <p:spPr>
          <a:xfrm>
            <a:off x="6384864" y="4581129"/>
            <a:ext cx="1304582" cy="81328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24F216D-D697-49D7-BC4D-E1958D0544C3}"/>
              </a:ext>
            </a:extLst>
          </p:cNvPr>
          <p:cNvSpPr txBox="1"/>
          <p:nvPr/>
        </p:nvSpPr>
        <p:spPr>
          <a:xfrm>
            <a:off x="3715217" y="2071678"/>
            <a:ext cx="310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</a:rPr>
              <a:t>УМК «Классическая линия»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78BB21D-2BCF-4DB5-8616-E1FF5F498ACD}"/>
              </a:ext>
            </a:extLst>
          </p:cNvPr>
          <p:cNvSpPr txBox="1"/>
          <p:nvPr/>
        </p:nvSpPr>
        <p:spPr>
          <a:xfrm>
            <a:off x="8383108" y="3857628"/>
            <a:ext cx="2947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</a:rPr>
              <a:t>УМК </a:t>
            </a:r>
            <a:r>
              <a:rPr lang="ru-RU" sz="1200" b="1" dirty="0" smtClean="0">
                <a:solidFill>
                  <a:srgbClr val="0070C0"/>
                </a:solidFill>
              </a:rPr>
              <a:t>для 10-11 классов (базовый уровень)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E127DAA-D7B5-4EBA-A0E4-319B38EF4C69}"/>
              </a:ext>
            </a:extLst>
          </p:cNvPr>
          <p:cNvSpPr txBox="1"/>
          <p:nvPr/>
        </p:nvSpPr>
        <p:spPr>
          <a:xfrm>
            <a:off x="8383108" y="6072207"/>
            <a:ext cx="2381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</a:rPr>
              <a:t>УМК </a:t>
            </a:r>
            <a:r>
              <a:rPr lang="ru-RU" sz="1200" b="1" dirty="0" smtClean="0">
                <a:solidFill>
                  <a:srgbClr val="0070C0"/>
                </a:solidFill>
              </a:rPr>
              <a:t>для 10-11 классов (углубленный  уровень)</a:t>
            </a:r>
          </a:p>
          <a:p>
            <a:r>
              <a:rPr lang="ru-RU" sz="1200" b="1" dirty="0" smtClean="0">
                <a:solidFill>
                  <a:srgbClr val="0070C0"/>
                </a:solidFill>
              </a:rPr>
              <a:t>          </a:t>
            </a: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41F5547-2D54-44CC-8942-0547AF26C002}"/>
              </a:ext>
            </a:extLst>
          </p:cNvPr>
          <p:cNvSpPr txBox="1"/>
          <p:nvPr/>
        </p:nvSpPr>
        <p:spPr>
          <a:xfrm>
            <a:off x="120008" y="1478319"/>
            <a:ext cx="5717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</a:rPr>
              <a:t>Основное общее образование (5-9 </a:t>
            </a:r>
            <a:r>
              <a:rPr lang="ru-RU" sz="1400" b="1" dirty="0" smtClean="0">
                <a:solidFill>
                  <a:srgbClr val="0070C0"/>
                </a:solidFill>
              </a:rPr>
              <a:t>классы)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BAD34A3-E44A-454C-966B-B08143372581}"/>
              </a:ext>
            </a:extLst>
          </p:cNvPr>
          <p:cNvSpPr txBox="1"/>
          <p:nvPr/>
        </p:nvSpPr>
        <p:spPr>
          <a:xfrm>
            <a:off x="7007891" y="1498430"/>
            <a:ext cx="5947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</a:rPr>
              <a:t>Среднее общее образование (10-11 </a:t>
            </a:r>
            <a:r>
              <a:rPr lang="ru-RU" sz="1400" b="1" dirty="0" smtClean="0">
                <a:solidFill>
                  <a:srgbClr val="0070C0"/>
                </a:solidFill>
              </a:rPr>
              <a:t>классы)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19" name="object 38">
            <a:extLst>
              <a:ext uri="{FF2B5EF4-FFF2-40B4-BE49-F238E27FC236}">
                <a16:creationId xmlns="" xmlns:a16="http://schemas.microsoft.com/office/drawing/2014/main" id="{A70A63EE-F0C6-4CBB-A997-800453824228}"/>
              </a:ext>
            </a:extLst>
          </p:cNvPr>
          <p:cNvSpPr/>
          <p:nvPr/>
        </p:nvSpPr>
        <p:spPr>
          <a:xfrm>
            <a:off x="4368377" y="3068960"/>
            <a:ext cx="1920463" cy="18722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CF8DC940-5B11-4779-B918-24CAAE7B6B49}"/>
              </a:ext>
            </a:extLst>
          </p:cNvPr>
          <p:cNvCxnSpPr>
            <a:cxnSpLocks/>
          </p:cNvCxnSpPr>
          <p:nvPr/>
        </p:nvCxnSpPr>
        <p:spPr>
          <a:xfrm flipV="1">
            <a:off x="3792238" y="4725144"/>
            <a:ext cx="576139" cy="43204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4368377" y="5157193"/>
            <a:ext cx="2112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</a:rPr>
              <a:t>УМК под редакцией </a:t>
            </a:r>
          </a:p>
          <a:p>
            <a:r>
              <a:rPr lang="ru-RU" sz="1200" b="1" dirty="0" smtClean="0">
                <a:solidFill>
                  <a:srgbClr val="0070C0"/>
                </a:solidFill>
              </a:rPr>
              <a:t>О.А. Климановой – </a:t>
            </a:r>
          </a:p>
          <a:p>
            <a:r>
              <a:rPr lang="ru-RU" sz="1200" b="1" dirty="0" smtClean="0">
                <a:solidFill>
                  <a:srgbClr val="0070C0"/>
                </a:solidFill>
              </a:rPr>
              <a:t>А.И. Алексеева</a:t>
            </a:r>
          </a:p>
        </p:txBody>
      </p:sp>
    </p:spTree>
    <p:extLst>
      <p:ext uri="{BB962C8B-B14F-4D97-AF65-F5344CB8AC3E}">
        <p14:creationId xmlns:p14="http://schemas.microsoft.com/office/powerpoint/2010/main" val="339896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DEE902-38DB-4050-93AE-BC388BE1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Преемственность </a:t>
            </a:r>
            <a:r>
              <a:rPr lang="ru-RU" dirty="0" smtClean="0"/>
              <a:t>УМК</a:t>
            </a:r>
            <a:endParaRPr lang="ru-RU" dirty="0"/>
          </a:p>
        </p:txBody>
      </p:sp>
      <p:pic>
        <p:nvPicPr>
          <p:cNvPr id="7" name="Picture 8" descr="http://www.drofa.ru/5841_small.jpg">
            <a:extLst>
              <a:ext uri="{FF2B5EF4-FFF2-40B4-BE49-F238E27FC236}">
                <a16:creationId xmlns="" xmlns:a16="http://schemas.microsoft.com/office/drawing/2014/main" id="{C2AE0F4D-0912-4CC3-B44A-79CA76EBB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450" y="2348880"/>
            <a:ext cx="2183655" cy="223224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24F216D-D697-49D7-BC4D-E1958D0544C3}"/>
              </a:ext>
            </a:extLst>
          </p:cNvPr>
          <p:cNvSpPr txBox="1"/>
          <p:nvPr/>
        </p:nvSpPr>
        <p:spPr>
          <a:xfrm>
            <a:off x="1103589" y="1916833"/>
            <a:ext cx="310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</a:rPr>
              <a:t>УМК «Классическая линия»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41F5547-2D54-44CC-8942-0547AF26C002}"/>
              </a:ext>
            </a:extLst>
          </p:cNvPr>
          <p:cNvSpPr txBox="1"/>
          <p:nvPr/>
        </p:nvSpPr>
        <p:spPr>
          <a:xfrm>
            <a:off x="3024053" y="1556793"/>
            <a:ext cx="5717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</a:rPr>
              <a:t>Основное общее образование (5-9 </a:t>
            </a:r>
            <a:r>
              <a:rPr lang="ru-RU" sz="1400" b="1" dirty="0" smtClean="0">
                <a:solidFill>
                  <a:srgbClr val="0070C0"/>
                </a:solidFill>
              </a:rPr>
              <a:t>классы)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19" name="object 38">
            <a:extLst>
              <a:ext uri="{FF2B5EF4-FFF2-40B4-BE49-F238E27FC236}">
                <a16:creationId xmlns="" xmlns:a16="http://schemas.microsoft.com/office/drawing/2014/main" id="{A70A63EE-F0C6-4CBB-A997-800453824228}"/>
              </a:ext>
            </a:extLst>
          </p:cNvPr>
          <p:cNvSpPr/>
          <p:nvPr/>
        </p:nvSpPr>
        <p:spPr>
          <a:xfrm>
            <a:off x="9169535" y="2564904"/>
            <a:ext cx="2112510" cy="2016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CF8DC940-5B11-4779-B918-24CAAE7B6B49}"/>
              </a:ext>
            </a:extLst>
          </p:cNvPr>
          <p:cNvCxnSpPr>
            <a:cxnSpLocks/>
          </p:cNvCxnSpPr>
          <p:nvPr/>
        </p:nvCxnSpPr>
        <p:spPr>
          <a:xfrm flipH="1">
            <a:off x="2735983" y="3140968"/>
            <a:ext cx="1248301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9073512" y="1772817"/>
            <a:ext cx="2112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</a:rPr>
              <a:t>УМК под редакцией </a:t>
            </a:r>
          </a:p>
          <a:p>
            <a:r>
              <a:rPr lang="ru-RU" sz="1200" b="1" dirty="0" smtClean="0">
                <a:solidFill>
                  <a:srgbClr val="0070C0"/>
                </a:solidFill>
              </a:rPr>
              <a:t>О.А. Климановой – </a:t>
            </a:r>
          </a:p>
          <a:p>
            <a:r>
              <a:rPr lang="ru-RU" sz="1200" b="1" dirty="0" smtClean="0">
                <a:solidFill>
                  <a:srgbClr val="0070C0"/>
                </a:solidFill>
              </a:rPr>
              <a:t>А.И. Алексеева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0965" t="11794" r="11196" b="8598"/>
          <a:stretch>
            <a:fillRect/>
          </a:stretch>
        </p:blipFill>
        <p:spPr bwMode="auto">
          <a:xfrm>
            <a:off x="4272354" y="2492897"/>
            <a:ext cx="3456834" cy="2120963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32" name="Прямая со стрелкой 31">
            <a:extLst>
              <a:ext uri="{FF2B5EF4-FFF2-40B4-BE49-F238E27FC236}">
                <a16:creationId xmlns="" xmlns:a16="http://schemas.microsoft.com/office/drawing/2014/main" id="{CF8DC940-5B11-4779-B918-24CAAE7B6B49}"/>
              </a:ext>
            </a:extLst>
          </p:cNvPr>
          <p:cNvCxnSpPr>
            <a:cxnSpLocks/>
          </p:cNvCxnSpPr>
          <p:nvPr/>
        </p:nvCxnSpPr>
        <p:spPr>
          <a:xfrm>
            <a:off x="7921234" y="3212976"/>
            <a:ext cx="1056255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24F216D-D697-49D7-BC4D-E1958D0544C3}"/>
              </a:ext>
            </a:extLst>
          </p:cNvPr>
          <p:cNvSpPr txBox="1"/>
          <p:nvPr/>
        </p:nvSpPr>
        <p:spPr>
          <a:xfrm>
            <a:off x="4368377" y="4653137"/>
            <a:ext cx="310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</a:rPr>
              <a:t>Тема «Население». 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</a:rPr>
              <a:t>Форма – вкладыш к учебнику.</a:t>
            </a:r>
            <a:endParaRPr lang="ru-RU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F6E71355-4C66-40C8-8FDC-E58A2349F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Преемственность </a:t>
            </a:r>
            <a:r>
              <a:rPr lang="ru-RU" dirty="0" smtClean="0"/>
              <a:t>УМК</a:t>
            </a:r>
            <a:endParaRPr lang="ru-RU" dirty="0"/>
          </a:p>
        </p:txBody>
      </p:sp>
      <p:pic>
        <p:nvPicPr>
          <p:cNvPr id="5" name="Picture 40" descr="2272_200">
            <a:extLst>
              <a:ext uri="{FF2B5EF4-FFF2-40B4-BE49-F238E27FC236}">
                <a16:creationId xmlns="" xmlns:a16="http://schemas.microsoft.com/office/drawing/2014/main" id="{8B9594E5-48D5-4880-8EE3-D3754AB2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594" y="1992148"/>
            <a:ext cx="1830373" cy="17968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/>
        </p:spPr>
      </p:pic>
      <p:pic>
        <p:nvPicPr>
          <p:cNvPr id="6" name="Picture 2" descr="\\parovoz\covers_rekl\WEB\Big\2317_200.gif">
            <a:extLst>
              <a:ext uri="{FF2B5EF4-FFF2-40B4-BE49-F238E27FC236}">
                <a16:creationId xmlns="" xmlns:a16="http://schemas.microsoft.com/office/drawing/2014/main" id="{2B450E4B-37C4-4707-88DE-B5E61408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7844" y="1959613"/>
            <a:ext cx="1755479" cy="17574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2318_200.gif">
            <a:extLst>
              <a:ext uri="{FF2B5EF4-FFF2-40B4-BE49-F238E27FC236}">
                <a16:creationId xmlns="" xmlns:a16="http://schemas.microsoft.com/office/drawing/2014/main" id="{E162AD8D-3F6C-486A-B4D9-61C20826595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381" y="4005064"/>
            <a:ext cx="1862948" cy="18021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5" descr="E:\USERS\SmirnovaNE\Рабочий стол\обложки новых учебников\2319_100.tif">
            <a:extLst>
              <a:ext uri="{FF2B5EF4-FFF2-40B4-BE49-F238E27FC236}">
                <a16:creationId xmlns="" xmlns:a16="http://schemas.microsoft.com/office/drawing/2014/main" id="{DA6E78C0-5391-4DB7-B2F7-C6906E76D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5867" y="4005064"/>
            <a:ext cx="1920466" cy="1800200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Прямая со стрелкой 11">
            <a:extLst>
              <a:ext uri="{FF2B5EF4-FFF2-40B4-BE49-F238E27FC236}">
                <a16:creationId xmlns="" xmlns:a16="http://schemas.microsoft.com/office/drawing/2014/main" id="{0800474C-9C35-408A-BFA6-A6C0C6985AB9}"/>
              </a:ext>
            </a:extLst>
          </p:cNvPr>
          <p:cNvCxnSpPr>
            <a:cxnSpLocks/>
          </p:cNvCxnSpPr>
          <p:nvPr/>
        </p:nvCxnSpPr>
        <p:spPr>
          <a:xfrm flipV="1">
            <a:off x="6768956" y="3212976"/>
            <a:ext cx="672162" cy="21602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="" xmlns:a16="http://schemas.microsoft.com/office/drawing/2014/main" id="{DA4B13B3-9B42-42BA-9147-4142191C0EE2}"/>
              </a:ext>
            </a:extLst>
          </p:cNvPr>
          <p:cNvCxnSpPr>
            <a:cxnSpLocks/>
          </p:cNvCxnSpPr>
          <p:nvPr/>
        </p:nvCxnSpPr>
        <p:spPr>
          <a:xfrm>
            <a:off x="6768956" y="4653136"/>
            <a:ext cx="864209" cy="21602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\\parovoz\covers_rekl\WEB\Big\3043_200.gif">
            <a:extLst>
              <a:ext uri="{FF2B5EF4-FFF2-40B4-BE49-F238E27FC236}">
                <a16:creationId xmlns="" xmlns:a16="http://schemas.microsoft.com/office/drawing/2014/main" id="{63771B7B-3F32-4555-8F98-6044E6ECE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6963" y="1958853"/>
            <a:ext cx="1889286" cy="1758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07B10BAE-AE4B-4EDB-A4BC-3500C4ABA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000" t="30000" r="71000" b="23750"/>
          <a:stretch>
            <a:fillRect/>
          </a:stretch>
        </p:blipFill>
        <p:spPr bwMode="auto">
          <a:xfrm>
            <a:off x="7729189" y="4077072"/>
            <a:ext cx="1880865" cy="185466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D71F415D-B602-49EA-B01A-E1B75E7C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5051" t="17677" r="64646" b="28030"/>
          <a:stretch>
            <a:fillRect/>
          </a:stretch>
        </p:blipFill>
        <p:spPr bwMode="auto">
          <a:xfrm>
            <a:off x="8689420" y="4725145"/>
            <a:ext cx="1880202" cy="185401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6A1F3E7-5FD8-4A09-B2E2-FA3C8374E1AB}"/>
              </a:ext>
            </a:extLst>
          </p:cNvPr>
          <p:cNvSpPr txBox="1"/>
          <p:nvPr/>
        </p:nvSpPr>
        <p:spPr>
          <a:xfrm>
            <a:off x="9246356" y="3789041"/>
            <a:ext cx="2947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УМК В.Н. </a:t>
            </a:r>
            <a:r>
              <a:rPr lang="ru-RU" sz="1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Холиной</a:t>
            </a:r>
            <a:endParaRPr lang="ru-RU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углубленный    </a:t>
            </a:r>
          </a:p>
          <a:p>
            <a:r>
              <a:rPr lang="ru-RU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     уровень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2384C3A-A1BB-422D-9BD4-2D93ACCABA31}"/>
              </a:ext>
            </a:extLst>
          </p:cNvPr>
          <p:cNvSpPr txBox="1"/>
          <p:nvPr/>
        </p:nvSpPr>
        <p:spPr>
          <a:xfrm>
            <a:off x="4176331" y="1988840"/>
            <a:ext cx="2947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УМК «Роза ветров» 5-9 класс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8B0C2E5-5757-4BA6-ADD6-0B68B411A1AD}"/>
              </a:ext>
            </a:extLst>
          </p:cNvPr>
          <p:cNvSpPr txBox="1"/>
          <p:nvPr/>
        </p:nvSpPr>
        <p:spPr>
          <a:xfrm>
            <a:off x="9377890" y="1943161"/>
            <a:ext cx="2947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УМК «Роза ветров» 10-11 класс базовый </a:t>
            </a:r>
            <a:endParaRPr lang="ru-RU" sz="16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и </a:t>
            </a:r>
            <a:r>
              <a:rPr lang="ru-RU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углубленный    </a:t>
            </a:r>
          </a:p>
          <a:p>
            <a:r>
              <a:rPr lang="ru-RU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уровень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E13B3C8-2AE6-497F-B76F-556CBF5106DB}"/>
              </a:ext>
            </a:extLst>
          </p:cNvPr>
          <p:cNvSpPr txBox="1"/>
          <p:nvPr/>
        </p:nvSpPr>
        <p:spPr>
          <a:xfrm>
            <a:off x="120008" y="1478318"/>
            <a:ext cx="571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Основное общее образование (5-9 класс)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7E24208-CC90-4090-86DF-275D0D001C84}"/>
              </a:ext>
            </a:extLst>
          </p:cNvPr>
          <p:cNvSpPr txBox="1"/>
          <p:nvPr/>
        </p:nvSpPr>
        <p:spPr>
          <a:xfrm>
            <a:off x="6228728" y="1498429"/>
            <a:ext cx="594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Среднее общее образование (10-11 класс)</a:t>
            </a:r>
          </a:p>
        </p:txBody>
      </p:sp>
      <p:sp>
        <p:nvSpPr>
          <p:cNvPr id="25" name="object 38">
            <a:extLst>
              <a:ext uri="{FF2B5EF4-FFF2-40B4-BE49-F238E27FC236}">
                <a16:creationId xmlns="" xmlns:a16="http://schemas.microsoft.com/office/drawing/2014/main" id="{A70A63EE-F0C6-4CBB-A997-800453824228}"/>
              </a:ext>
            </a:extLst>
          </p:cNvPr>
          <p:cNvSpPr/>
          <p:nvPr/>
        </p:nvSpPr>
        <p:spPr>
          <a:xfrm>
            <a:off x="4752470" y="3140968"/>
            <a:ext cx="1920463" cy="18722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="" xmlns:a16="http://schemas.microsoft.com/office/drawing/2014/main" id="{DA4B13B3-9B42-42BA-9147-4142191C0EE2}"/>
              </a:ext>
            </a:extLst>
          </p:cNvPr>
          <p:cNvCxnSpPr>
            <a:cxnSpLocks/>
          </p:cNvCxnSpPr>
          <p:nvPr/>
        </p:nvCxnSpPr>
        <p:spPr>
          <a:xfrm flipV="1">
            <a:off x="4176331" y="4797152"/>
            <a:ext cx="576139" cy="64807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4752469" y="5301209"/>
            <a:ext cx="2112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</a:rPr>
              <a:t>УМК под редакцией </a:t>
            </a:r>
          </a:p>
          <a:p>
            <a:r>
              <a:rPr lang="ru-RU" sz="1200" b="1" dirty="0" smtClean="0">
                <a:solidFill>
                  <a:srgbClr val="0070C0"/>
                </a:solidFill>
              </a:rPr>
              <a:t>О.А. Климановой – </a:t>
            </a:r>
          </a:p>
          <a:p>
            <a:r>
              <a:rPr lang="ru-RU" sz="1200" b="1" dirty="0" smtClean="0">
                <a:solidFill>
                  <a:srgbClr val="0070C0"/>
                </a:solidFill>
              </a:rPr>
              <a:t>А.И. Алексеева</a:t>
            </a:r>
          </a:p>
        </p:txBody>
      </p:sp>
    </p:spTree>
    <p:extLst>
      <p:ext uri="{BB962C8B-B14F-4D97-AF65-F5344CB8AC3E}">
        <p14:creationId xmlns:p14="http://schemas.microsoft.com/office/powerpoint/2010/main" val="372360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DEE902-38DB-4050-93AE-BC388BE1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Преемственность </a:t>
            </a:r>
            <a:r>
              <a:rPr lang="ru-RU" dirty="0" smtClean="0"/>
              <a:t>УМК</a:t>
            </a:r>
            <a:endParaRPr lang="ru-RU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85E4BD86-AA89-48ED-BA85-DB5F2306C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393" t="17550" r="64045" b="27394"/>
          <a:stretch>
            <a:fillRect/>
          </a:stretch>
        </p:blipFill>
        <p:spPr bwMode="auto">
          <a:xfrm>
            <a:off x="8383108" y="2214554"/>
            <a:ext cx="1619472" cy="1597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D77983DE-2051-41F5-BB09-AB6318E85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00" t="30000" r="71000" b="23750"/>
          <a:stretch>
            <a:fillRect/>
          </a:stretch>
        </p:blipFill>
        <p:spPr bwMode="auto">
          <a:xfrm>
            <a:off x="7716267" y="4357695"/>
            <a:ext cx="1729789" cy="166779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B070E20F-7855-43C1-B270-564ED4336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5051" t="17677" r="64646" b="28030"/>
          <a:stretch>
            <a:fillRect/>
          </a:stretch>
        </p:blipFill>
        <p:spPr bwMode="auto">
          <a:xfrm>
            <a:off x="9621528" y="4357695"/>
            <a:ext cx="1691348" cy="166779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2E8B852B-A770-41A5-9A63-D324758DAED5}"/>
              </a:ext>
            </a:extLst>
          </p:cNvPr>
          <p:cNvCxnSpPr>
            <a:cxnSpLocks/>
          </p:cNvCxnSpPr>
          <p:nvPr/>
        </p:nvCxnSpPr>
        <p:spPr>
          <a:xfrm flipV="1">
            <a:off x="6384864" y="2780930"/>
            <a:ext cx="1935883" cy="57606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CF8DC940-5B11-4779-B918-24CAAE7B6B49}"/>
              </a:ext>
            </a:extLst>
          </p:cNvPr>
          <p:cNvCxnSpPr>
            <a:cxnSpLocks/>
          </p:cNvCxnSpPr>
          <p:nvPr/>
        </p:nvCxnSpPr>
        <p:spPr>
          <a:xfrm>
            <a:off x="6384864" y="4437112"/>
            <a:ext cx="1248301" cy="64807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24F216D-D697-49D7-BC4D-E1958D0544C3}"/>
              </a:ext>
            </a:extLst>
          </p:cNvPr>
          <p:cNvSpPr txBox="1"/>
          <p:nvPr/>
        </p:nvSpPr>
        <p:spPr>
          <a:xfrm>
            <a:off x="4176331" y="2132857"/>
            <a:ext cx="310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</a:rPr>
              <a:t>УМК </a:t>
            </a:r>
            <a:r>
              <a:rPr lang="ru-RU" sz="1200" b="1" dirty="0" smtClean="0">
                <a:solidFill>
                  <a:srgbClr val="0070C0"/>
                </a:solidFill>
              </a:rPr>
              <a:t>под ред. Дронова В.П.</a:t>
            </a: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78BB21D-2BCF-4DB5-8616-E1FF5F498ACD}"/>
              </a:ext>
            </a:extLst>
          </p:cNvPr>
          <p:cNvSpPr txBox="1"/>
          <p:nvPr/>
        </p:nvSpPr>
        <p:spPr>
          <a:xfrm>
            <a:off x="8383108" y="3857628"/>
            <a:ext cx="2947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</a:rPr>
              <a:t>УМК </a:t>
            </a:r>
            <a:r>
              <a:rPr lang="ru-RU" sz="1200" b="1" dirty="0" smtClean="0">
                <a:solidFill>
                  <a:srgbClr val="0070C0"/>
                </a:solidFill>
              </a:rPr>
              <a:t>для 10-11 классов (базовый уровень)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E127DAA-D7B5-4EBA-A0E4-319B38EF4C69}"/>
              </a:ext>
            </a:extLst>
          </p:cNvPr>
          <p:cNvSpPr txBox="1"/>
          <p:nvPr/>
        </p:nvSpPr>
        <p:spPr>
          <a:xfrm>
            <a:off x="8383108" y="6072207"/>
            <a:ext cx="2381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</a:rPr>
              <a:t>УМК </a:t>
            </a:r>
            <a:r>
              <a:rPr lang="ru-RU" sz="1200" b="1" dirty="0" smtClean="0">
                <a:solidFill>
                  <a:srgbClr val="0070C0"/>
                </a:solidFill>
              </a:rPr>
              <a:t>для 10-11 классов (углубленный  уровень)</a:t>
            </a:r>
          </a:p>
          <a:p>
            <a:r>
              <a:rPr lang="ru-RU" sz="1200" b="1" dirty="0" smtClean="0">
                <a:solidFill>
                  <a:srgbClr val="0070C0"/>
                </a:solidFill>
              </a:rPr>
              <a:t>          </a:t>
            </a: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1F5547-2D54-44CC-8942-0547AF26C002}"/>
              </a:ext>
            </a:extLst>
          </p:cNvPr>
          <p:cNvSpPr txBox="1"/>
          <p:nvPr/>
        </p:nvSpPr>
        <p:spPr>
          <a:xfrm>
            <a:off x="120008" y="1478319"/>
            <a:ext cx="5717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</a:rPr>
              <a:t>Основное общее образование (5-9 </a:t>
            </a:r>
            <a:r>
              <a:rPr lang="ru-RU" sz="1400" b="1" dirty="0" smtClean="0">
                <a:solidFill>
                  <a:srgbClr val="0070C0"/>
                </a:solidFill>
              </a:rPr>
              <a:t>классы)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BAD34A3-E44A-454C-966B-B08143372581}"/>
              </a:ext>
            </a:extLst>
          </p:cNvPr>
          <p:cNvSpPr txBox="1"/>
          <p:nvPr/>
        </p:nvSpPr>
        <p:spPr>
          <a:xfrm>
            <a:off x="7007891" y="1498430"/>
            <a:ext cx="5947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</a:rPr>
              <a:t>Среднее общее образование (10-11 </a:t>
            </a:r>
            <a:r>
              <a:rPr lang="ru-RU" sz="1400" b="1" dirty="0" smtClean="0">
                <a:solidFill>
                  <a:srgbClr val="0070C0"/>
                </a:solidFill>
              </a:rPr>
              <a:t>классы)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1A1BA560-43CA-4B6A-80A2-F2812363B3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27" y="1988841"/>
            <a:ext cx="1746107" cy="17899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4" descr="http://www.drofa.ru/5710_big.jpg">
            <a:extLst>
              <a:ext uri="{FF2B5EF4-FFF2-40B4-BE49-F238E27FC236}">
                <a16:creationId xmlns:a16="http://schemas.microsoft.com/office/drawing/2014/main" xmlns="" id="{58E9E203-41E0-42A9-A01C-18C7EB31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1890" y="1988840"/>
            <a:ext cx="1671943" cy="172819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6" descr="http://www.drofa.ru/5776_big.jpg">
            <a:extLst>
              <a:ext uri="{FF2B5EF4-FFF2-40B4-BE49-F238E27FC236}">
                <a16:creationId xmlns:a16="http://schemas.microsoft.com/office/drawing/2014/main" xmlns="" id="{405D53EC-A1EF-4EEE-96C1-557B9D608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83706" y="3861048"/>
            <a:ext cx="1659593" cy="172819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object 38">
            <a:extLst>
              <a:ext uri="{FF2B5EF4-FFF2-40B4-BE49-F238E27FC236}">
                <a16:creationId xmlns="" xmlns:a16="http://schemas.microsoft.com/office/drawing/2014/main" id="{A70A63EE-F0C6-4CBB-A997-800453824228}"/>
              </a:ext>
            </a:extLst>
          </p:cNvPr>
          <p:cNvSpPr/>
          <p:nvPr/>
        </p:nvSpPr>
        <p:spPr>
          <a:xfrm>
            <a:off x="4368377" y="3068960"/>
            <a:ext cx="1920463" cy="18722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xmlns="" id="{CF8DC940-5B11-4779-B918-24CAAE7B6B49}"/>
              </a:ext>
            </a:extLst>
          </p:cNvPr>
          <p:cNvCxnSpPr>
            <a:cxnSpLocks/>
          </p:cNvCxnSpPr>
          <p:nvPr/>
        </p:nvCxnSpPr>
        <p:spPr>
          <a:xfrm flipV="1">
            <a:off x="3408145" y="4725144"/>
            <a:ext cx="864209" cy="57606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4272354" y="5157193"/>
            <a:ext cx="2112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</a:rPr>
              <a:t>УМК под редакцией </a:t>
            </a:r>
          </a:p>
          <a:p>
            <a:r>
              <a:rPr lang="ru-RU" sz="1200" b="1" dirty="0" smtClean="0">
                <a:solidFill>
                  <a:srgbClr val="0070C0"/>
                </a:solidFill>
              </a:rPr>
              <a:t>О.А. Климановой – </a:t>
            </a:r>
          </a:p>
          <a:p>
            <a:r>
              <a:rPr lang="ru-RU" sz="1200" b="1" dirty="0" smtClean="0">
                <a:solidFill>
                  <a:srgbClr val="0070C0"/>
                </a:solidFill>
              </a:rPr>
              <a:t>А.И. Алексеева</a:t>
            </a:r>
          </a:p>
        </p:txBody>
      </p:sp>
    </p:spTree>
    <p:extLst>
      <p:ext uri="{BB962C8B-B14F-4D97-AF65-F5344CB8AC3E}">
        <p14:creationId xmlns:p14="http://schemas.microsoft.com/office/powerpoint/2010/main" val="212240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80" y="2564905"/>
            <a:ext cx="10974229" cy="41764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Отметим, что данные комплекты учебников позволяют реализовать в полном объеме ключевые функции обучения – информационно-познавательную, процессуальную и ценностную. Четко прослеживается логичность и структурированность курса «География России», если осуществлять его изучение с помощью означенных учебников. Методический аппарат учебников обеспечивает достижение образовательных результатов через дифференциацию учебного материала, что позволит индивидуализировать обучение  и учить учащихся прокладывать индивидуальную образовательную траекторию.</a:t>
            </a:r>
            <a:endParaRPr lang="ru-RU" sz="2400" dirty="0"/>
          </a:p>
        </p:txBody>
      </p:sp>
      <p:pic>
        <p:nvPicPr>
          <p:cNvPr id="4" name="Picture 40" descr="2272_200">
            <a:extLst>
              <a:ext uri="{FF2B5EF4-FFF2-40B4-BE49-F238E27FC236}">
                <a16:creationId xmlns="" xmlns:a16="http://schemas.microsoft.com/office/drawing/2014/main" id="{8B9594E5-48D5-4880-8EE3-D3754AB2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404" y="188640"/>
            <a:ext cx="1393644" cy="13681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/>
        </p:spPr>
      </p:pic>
      <p:pic>
        <p:nvPicPr>
          <p:cNvPr id="5" name="Picture 2" descr="\\parovoz\covers_rekl\WEB\Big\2317_200.gif">
            <a:extLst>
              <a:ext uri="{FF2B5EF4-FFF2-40B4-BE49-F238E27FC236}">
                <a16:creationId xmlns="" xmlns:a16="http://schemas.microsoft.com/office/drawing/2014/main" id="{2B450E4B-37C4-4707-88DE-B5E61408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636" y="404665"/>
            <a:ext cx="1323907" cy="13253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2318_200.gif">
            <a:extLst>
              <a:ext uri="{FF2B5EF4-FFF2-40B4-BE49-F238E27FC236}">
                <a16:creationId xmlns="" xmlns:a16="http://schemas.microsoft.com/office/drawing/2014/main" id="{E162AD8D-3F6C-486A-B4D9-61C20826595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59844" y="620688"/>
            <a:ext cx="1440348" cy="13933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 descr="E:\USERS\SmirnovaNE\Рабочий стол\обложки новых учебников\2319_100.tif">
            <a:extLst>
              <a:ext uri="{FF2B5EF4-FFF2-40B4-BE49-F238E27FC236}">
                <a16:creationId xmlns="" xmlns:a16="http://schemas.microsoft.com/office/drawing/2014/main" id="{DA6E78C0-5391-4DB7-B2F7-C6906E76D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0078" y="836712"/>
            <a:ext cx="1459554" cy="1368152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1A1BA560-43CA-4B6A-80A2-F2812363B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838" y="116633"/>
            <a:ext cx="1404912" cy="144015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 descr="http://www.drofa.ru/5710_big.jpg">
            <a:extLst>
              <a:ext uri="{FF2B5EF4-FFF2-40B4-BE49-F238E27FC236}">
                <a16:creationId xmlns:a16="http://schemas.microsoft.com/office/drawing/2014/main" xmlns="" id="{58E9E203-41E0-42A9-A01C-18C7EB31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45675" y="476672"/>
            <a:ext cx="1393287" cy="144016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http://www.drofa.ru/5776_big.jpg">
            <a:extLst>
              <a:ext uri="{FF2B5EF4-FFF2-40B4-BE49-F238E27FC236}">
                <a16:creationId xmlns:a16="http://schemas.microsoft.com/office/drawing/2014/main" xmlns="" id="{405D53EC-A1EF-4EEE-96C1-557B9D608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77489" y="764704"/>
            <a:ext cx="1440348" cy="149988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ject 38">
            <a:extLst>
              <a:ext uri="{FF2B5EF4-FFF2-40B4-BE49-F238E27FC236}">
                <a16:creationId xmlns="" xmlns:a16="http://schemas.microsoft.com/office/drawing/2014/main" id="{A70A63EE-F0C6-4CBB-A997-800453824228}"/>
              </a:ext>
            </a:extLst>
          </p:cNvPr>
          <p:cNvSpPr/>
          <p:nvPr/>
        </p:nvSpPr>
        <p:spPr>
          <a:xfrm>
            <a:off x="5808724" y="188640"/>
            <a:ext cx="1632394" cy="16561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616678" y="1916833"/>
            <a:ext cx="2400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</a:rPr>
              <a:t>УМК под редакцией </a:t>
            </a:r>
          </a:p>
          <a:p>
            <a:r>
              <a:rPr lang="ru-RU" sz="1200" b="1" dirty="0" smtClean="0">
                <a:solidFill>
                  <a:srgbClr val="0070C0"/>
                </a:solidFill>
              </a:rPr>
              <a:t>О.А. Климановой – </a:t>
            </a:r>
          </a:p>
          <a:p>
            <a:r>
              <a:rPr lang="ru-RU" sz="1200" b="1" dirty="0" smtClean="0">
                <a:solidFill>
                  <a:srgbClr val="0070C0"/>
                </a:solidFill>
              </a:rPr>
              <a:t>А.И. Алексеева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2384C3A-A1BB-422D-9BD4-2D93ACCABA31}"/>
              </a:ext>
            </a:extLst>
          </p:cNvPr>
          <p:cNvSpPr txBox="1"/>
          <p:nvPr/>
        </p:nvSpPr>
        <p:spPr>
          <a:xfrm>
            <a:off x="1" y="2060849"/>
            <a:ext cx="2947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УМК «Роза ветров» 5-9 класс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24F216D-D697-49D7-BC4D-E1958D0544C3}"/>
              </a:ext>
            </a:extLst>
          </p:cNvPr>
          <p:cNvSpPr txBox="1"/>
          <p:nvPr/>
        </p:nvSpPr>
        <p:spPr>
          <a:xfrm>
            <a:off x="9085666" y="2276873"/>
            <a:ext cx="310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</a:rPr>
              <a:t>УМК </a:t>
            </a:r>
            <a:r>
              <a:rPr lang="ru-RU" sz="1200" b="1" dirty="0" smtClean="0">
                <a:solidFill>
                  <a:srgbClr val="0070C0"/>
                </a:solidFill>
              </a:rPr>
              <a:t>под ред. Дронова В.П.</a:t>
            </a:r>
            <a:endParaRPr lang="ru-RU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1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 Narrow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12946</TotalTime>
  <Words>1250</Words>
  <Application>Microsoft Office PowerPoint</Application>
  <PresentationFormat>Произвольный</PresentationFormat>
  <Paragraphs>122</Paragraphs>
  <Slides>17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Тема Office</vt:lpstr>
      <vt:lpstr>2_Тема Office</vt:lpstr>
      <vt:lpstr>4_Тема Office</vt:lpstr>
      <vt:lpstr>5_Тема Office</vt:lpstr>
      <vt:lpstr>Современный учебник как основной инструмент организации образовательного процесса на уроке  географии</vt:lpstr>
      <vt:lpstr>Презентация PowerPoint</vt:lpstr>
      <vt:lpstr>Презентация PowerPoint</vt:lpstr>
      <vt:lpstr>Презентация PowerPoint</vt:lpstr>
      <vt:lpstr>Преемственность УМК</vt:lpstr>
      <vt:lpstr>Преемственность УМК</vt:lpstr>
      <vt:lpstr>Преемственность УМК</vt:lpstr>
      <vt:lpstr>Преемственность УМК</vt:lpstr>
      <vt:lpstr>Презентация PowerPoint</vt:lpstr>
      <vt:lpstr>Преемственность УМК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Vakhidova</dc:creator>
  <cp:lastModifiedBy>balandina</cp:lastModifiedBy>
  <cp:revision>920</cp:revision>
  <cp:lastPrinted>2019-02-12T18:51:53Z</cp:lastPrinted>
  <dcterms:created xsi:type="dcterms:W3CDTF">2019-01-24T10:53:01Z</dcterms:created>
  <dcterms:modified xsi:type="dcterms:W3CDTF">2019-10-29T12:20:44Z</dcterms:modified>
</cp:coreProperties>
</file>