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3" r:id="rId4"/>
    <p:sldId id="262" r:id="rId5"/>
    <p:sldId id="261" r:id="rId6"/>
    <p:sldId id="260" r:id="rId7"/>
    <p:sldId id="259" r:id="rId8"/>
    <p:sldId id="258" r:id="rId9"/>
    <p:sldId id="264" r:id="rId10"/>
    <p:sldId id="323" r:id="rId11"/>
    <p:sldId id="318" r:id="rId12"/>
    <p:sldId id="319" r:id="rId13"/>
    <p:sldId id="320" r:id="rId14"/>
    <p:sldId id="321" r:id="rId15"/>
    <p:sldId id="322" r:id="rId16"/>
    <p:sldId id="271" r:id="rId17"/>
    <p:sldId id="292" r:id="rId18"/>
    <p:sldId id="294" r:id="rId19"/>
    <p:sldId id="295" r:id="rId20"/>
    <p:sldId id="293" r:id="rId21"/>
    <p:sldId id="270" r:id="rId22"/>
    <p:sldId id="316" r:id="rId23"/>
    <p:sldId id="298" r:id="rId24"/>
    <p:sldId id="267" r:id="rId25"/>
    <p:sldId id="300" r:id="rId26"/>
    <p:sldId id="301" r:id="rId27"/>
    <p:sldId id="297" r:id="rId28"/>
    <p:sldId id="302" r:id="rId29"/>
    <p:sldId id="303" r:id="rId30"/>
    <p:sldId id="266" r:id="rId31"/>
    <p:sldId id="306" r:id="rId32"/>
    <p:sldId id="304" r:id="rId33"/>
    <p:sldId id="289" r:id="rId34"/>
    <p:sldId id="272" r:id="rId35"/>
    <p:sldId id="273" r:id="rId36"/>
    <p:sldId id="285" r:id="rId37"/>
    <p:sldId id="308" r:id="rId38"/>
    <p:sldId id="310" r:id="rId39"/>
    <p:sldId id="311" r:id="rId40"/>
    <p:sldId id="313" r:id="rId41"/>
    <p:sldId id="312" r:id="rId42"/>
    <p:sldId id="305" r:id="rId43"/>
    <p:sldId id="277" r:id="rId44"/>
    <p:sldId id="309" r:id="rId45"/>
    <p:sldId id="284" r:id="rId46"/>
    <p:sldId id="299" r:id="rId47"/>
    <p:sldId id="265" r:id="rId48"/>
    <p:sldId id="274" r:id="rId49"/>
    <p:sldId id="27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CC00"/>
    <a:srgbClr val="9EBD5F"/>
    <a:srgbClr val="DDE58D"/>
    <a:srgbClr val="EFBFE2"/>
    <a:srgbClr val="C4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519" autoAdjust="0"/>
    <p:restoredTop sz="92998" autoAdjust="0"/>
  </p:normalViewPr>
  <p:slideViewPr>
    <p:cSldViewPr>
      <p:cViewPr>
        <p:scale>
          <a:sx n="75" d="100"/>
          <a:sy n="75" d="100"/>
        </p:scale>
        <p:origin x="-9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1386643314142E-2"/>
          <c:y val="6.5978075427388927E-2"/>
          <c:w val="0.86809675764362193"/>
          <c:h val="0.760840943307388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машиностроение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пищевая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лесная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химическая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остальные отрасли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25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94649088"/>
        <c:axId val="194663168"/>
      </c:barChart>
      <c:catAx>
        <c:axId val="194649088"/>
        <c:scaling>
          <c:orientation val="minMax"/>
        </c:scaling>
        <c:delete val="0"/>
        <c:axPos val="b"/>
        <c:majorTickMark val="none"/>
        <c:minorTickMark val="none"/>
        <c:tickLblPos val="nextTo"/>
        <c:crossAx val="194663168"/>
        <c:crosses val="autoZero"/>
        <c:auto val="1"/>
        <c:lblAlgn val="ctr"/>
        <c:lblOffset val="100"/>
        <c:noMultiLvlLbl val="0"/>
      </c:catAx>
      <c:valAx>
        <c:axId val="194663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46490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273174440312732E-2"/>
          <c:y val="0.85205436602279794"/>
          <c:w val="0.95308280714447702"/>
          <c:h val="0.1479456232690555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9.wdp"/><Relationship Id="rId1" Type="http://schemas.openxmlformats.org/officeDocument/2006/relationships/image" Target="../media/image13.png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28E435-B2B3-446F-837C-EC5D24D73A6F}" type="doc">
      <dgm:prSet loTypeId="urn:microsoft.com/office/officeart/2005/8/layout/default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A8CDD28-05B0-4920-8E08-A6A1490F052A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E1B7A-32CD-4987-8179-360AAEBF8B1F}" type="par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AACE92B6-8C86-4464-B755-15834556473F}" type="sibTrans" cxnId="{25BDC6C1-6444-474C-AA36-83C334691CC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E7DA733-4752-4713-93DC-657146B2AAD8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C6526-D14A-4427-9F03-FBA16D04FC7E}" type="par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FA6C993-747E-426D-9072-BF940B5237AB}" type="sibTrans" cxnId="{334272CB-10A9-45AE-8D28-86ED714145F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1793E79-4FF7-4D5D-A3FF-EB23379EDC13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4C591-1C2C-4D7C-B895-E2AB5CF5DF20}" type="par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132718E-DB8F-4CCB-A653-A36631763BBC}" type="sibTrans" cxnId="{AA26DB31-D8D9-479B-A924-C60BDE797E9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25252257-692E-456B-B769-0A71D5AA0CAE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Задания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2AD0E1-1C98-40AD-B79C-98A4BBAA4003}" type="par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6DE01CD-B8F7-4BC4-9BFF-8279FBC76A64}" type="sibTrans" cxnId="{149CB269-16D1-47D1-BD4A-F59BB19FA6D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9A6CC25-E093-40DF-A940-D127AED8F144}">
      <dgm:prSet phldrT="[Текст]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83119C-D5C8-4B20-A124-19321A54E147}" type="par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392F89BC-CACB-467E-AEF7-6AE45A82315E}" type="sibTrans" cxnId="{995D4B4A-56C5-4B0A-BDD7-B1905A05656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BBAF4F2E-4F4D-49AF-9DFB-2A35A3B9EA6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ОГЭ ЕГЭ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EE38E3-A2DD-4878-A47F-883E1B49EA98}" type="parTrans" cxnId="{710F5F87-12C9-4A27-B9C3-D7B0643F3339}">
      <dgm:prSet/>
      <dgm:spPr/>
      <dgm:t>
        <a:bodyPr/>
        <a:lstStyle/>
        <a:p>
          <a:endParaRPr lang="ru-RU"/>
        </a:p>
      </dgm:t>
    </dgm:pt>
    <dgm:pt modelId="{A3D2C5EF-7010-4CB6-B845-0920B43FA52A}" type="sibTrans" cxnId="{710F5F87-12C9-4A27-B9C3-D7B0643F3339}">
      <dgm:prSet/>
      <dgm:spPr/>
      <dgm:t>
        <a:bodyPr/>
        <a:lstStyle/>
        <a:p>
          <a:endParaRPr lang="ru-RU"/>
        </a:p>
      </dgm:t>
    </dgm:pt>
    <dgm:pt modelId="{86C07F93-6714-4A13-8460-F434A44D9833}" type="pres">
      <dgm:prSet presAssocID="{F028E435-B2B3-446F-837C-EC5D24D73A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B4476-00B2-407E-9817-8446D69F3138}" type="pres">
      <dgm:prSet presAssocID="{DA8CDD28-05B0-4920-8E08-A6A1490F052A}" presName="node" presStyleLbl="node1" presStyleIdx="0" presStyleCnt="6" custScaleX="143789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2576C-F2E0-4497-A1C6-65CEA4CF2E98}" type="pres">
      <dgm:prSet presAssocID="{AACE92B6-8C86-4464-B755-15834556473F}" presName="sibTrans" presStyleCnt="0"/>
      <dgm:spPr/>
      <dgm:t>
        <a:bodyPr/>
        <a:lstStyle/>
        <a:p>
          <a:endParaRPr lang="ru-RU"/>
        </a:p>
      </dgm:t>
    </dgm:pt>
    <dgm:pt modelId="{CD2BD9A4-769C-4928-8815-8BE8D6276779}" type="pres">
      <dgm:prSet presAssocID="{9E7DA733-4752-4713-93DC-657146B2AAD8}" presName="node" presStyleLbl="node1" presStyleIdx="1" presStyleCnt="6" custScaleX="186278" custScaleY="112877" custLinFactNeighborX="1303" custLinFactNeighborY="-52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8946B-6AD3-412B-A42F-54DFFC50BAEE}" type="pres">
      <dgm:prSet presAssocID="{BFA6C993-747E-426D-9072-BF940B5237AB}" presName="sibTrans" presStyleCnt="0"/>
      <dgm:spPr/>
      <dgm:t>
        <a:bodyPr/>
        <a:lstStyle/>
        <a:p>
          <a:endParaRPr lang="ru-RU"/>
        </a:p>
      </dgm:t>
    </dgm:pt>
    <dgm:pt modelId="{F5152F4F-0A91-4FB1-BBAE-8DCA436025BB}" type="pres">
      <dgm:prSet presAssocID="{F1793E79-4FF7-4D5D-A3FF-EB23379EDC13}" presName="node" presStyleLbl="node1" presStyleIdx="2" presStyleCnt="6" custScaleX="157952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22E68-4B62-475B-8A33-82B45B9614DD}" type="pres">
      <dgm:prSet presAssocID="{3132718E-DB8F-4CCB-A653-A36631763BBC}" presName="sibTrans" presStyleCnt="0"/>
      <dgm:spPr/>
      <dgm:t>
        <a:bodyPr/>
        <a:lstStyle/>
        <a:p>
          <a:endParaRPr lang="ru-RU"/>
        </a:p>
      </dgm:t>
    </dgm:pt>
    <dgm:pt modelId="{4349A58B-8B91-459E-9B54-0D8F75927FB2}" type="pres">
      <dgm:prSet presAssocID="{25252257-692E-456B-B769-0A71D5AA0CAE}" presName="node" presStyleLbl="node1" presStyleIdx="3" presStyleCnt="6" custScaleX="159550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DC3E-C483-47EB-B70B-A402F5C21BAD}" type="pres">
      <dgm:prSet presAssocID="{D6DE01CD-B8F7-4BC4-9BFF-8279FBC76A64}" presName="sibTrans" presStyleCnt="0"/>
      <dgm:spPr/>
      <dgm:t>
        <a:bodyPr/>
        <a:lstStyle/>
        <a:p>
          <a:endParaRPr lang="ru-RU"/>
        </a:p>
      </dgm:t>
    </dgm:pt>
    <dgm:pt modelId="{B122FE11-9CA8-44C3-B1A6-DD7A5E94406B}" type="pres">
      <dgm:prSet presAssocID="{F9A6CC25-E093-40DF-A940-D127AED8F144}" presName="node" presStyleLbl="node1" presStyleIdx="4" presStyleCnt="6" custScaleX="138815" custScaleY="112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FCA2E-4821-4072-9CD7-58BE8694BA81}" type="pres">
      <dgm:prSet presAssocID="{392F89BC-CACB-467E-AEF7-6AE45A82315E}" presName="sibTrans" presStyleCnt="0"/>
      <dgm:spPr/>
      <dgm:t>
        <a:bodyPr/>
        <a:lstStyle/>
        <a:p>
          <a:endParaRPr lang="ru-RU"/>
        </a:p>
      </dgm:t>
    </dgm:pt>
    <dgm:pt modelId="{236A7AA5-1942-4C1E-9B39-D715B29AB214}" type="pres">
      <dgm:prSet presAssocID="{BBAF4F2E-4F4D-49AF-9DFB-2A35A3B9EA65}" presName="node" presStyleLbl="node1" presStyleIdx="5" presStyleCnt="6" custScaleX="128124" custScaleY="112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0F5F87-12C9-4A27-B9C3-D7B0643F3339}" srcId="{F028E435-B2B3-446F-837C-EC5D24D73A6F}" destId="{BBAF4F2E-4F4D-49AF-9DFB-2A35A3B9EA65}" srcOrd="5" destOrd="0" parTransId="{4FEE38E3-A2DD-4878-A47F-883E1B49EA98}" sibTransId="{A3D2C5EF-7010-4CB6-B845-0920B43FA52A}"/>
    <dgm:cxn modelId="{149CB269-16D1-47D1-BD4A-F59BB19FA6DC}" srcId="{F028E435-B2B3-446F-837C-EC5D24D73A6F}" destId="{25252257-692E-456B-B769-0A71D5AA0CAE}" srcOrd="3" destOrd="0" parTransId="{C82AD0E1-1C98-40AD-B79C-98A4BBAA4003}" sibTransId="{D6DE01CD-B8F7-4BC4-9BFF-8279FBC76A64}"/>
    <dgm:cxn modelId="{F366298F-C43E-4839-9FC2-365B6CB9C663}" type="presOf" srcId="{F1793E79-4FF7-4D5D-A3FF-EB23379EDC13}" destId="{F5152F4F-0A91-4FB1-BBAE-8DCA436025BB}" srcOrd="0" destOrd="0" presId="urn:microsoft.com/office/officeart/2005/8/layout/default"/>
    <dgm:cxn modelId="{995D4B4A-56C5-4B0A-BDD7-B1905A056569}" srcId="{F028E435-B2B3-446F-837C-EC5D24D73A6F}" destId="{F9A6CC25-E093-40DF-A940-D127AED8F144}" srcOrd="4" destOrd="0" parTransId="{1F83119C-D5C8-4B20-A124-19321A54E147}" sibTransId="{392F89BC-CACB-467E-AEF7-6AE45A82315E}"/>
    <dgm:cxn modelId="{5C44F5B9-A1F9-4B74-B539-1B7A3F48CA5F}" type="presOf" srcId="{9E7DA733-4752-4713-93DC-657146B2AAD8}" destId="{CD2BD9A4-769C-4928-8815-8BE8D6276779}" srcOrd="0" destOrd="0" presId="urn:microsoft.com/office/officeart/2005/8/layout/default"/>
    <dgm:cxn modelId="{8F8DB05D-DB09-4C89-A621-0DBE7D95876E}" type="presOf" srcId="{25252257-692E-456B-B769-0A71D5AA0CAE}" destId="{4349A58B-8B91-459E-9B54-0D8F75927FB2}" srcOrd="0" destOrd="0" presId="urn:microsoft.com/office/officeart/2005/8/layout/default"/>
    <dgm:cxn modelId="{4CDBDB12-651F-4D72-B290-4DE72EA7EAB1}" type="presOf" srcId="{DA8CDD28-05B0-4920-8E08-A6A1490F052A}" destId="{FCCB4476-00B2-407E-9817-8446D69F3138}" srcOrd="0" destOrd="0" presId="urn:microsoft.com/office/officeart/2005/8/layout/default"/>
    <dgm:cxn modelId="{AA26DB31-D8D9-479B-A924-C60BDE797E90}" srcId="{F028E435-B2B3-446F-837C-EC5D24D73A6F}" destId="{F1793E79-4FF7-4D5D-A3FF-EB23379EDC13}" srcOrd="2" destOrd="0" parTransId="{B984C591-1C2C-4D7C-B895-E2AB5CF5DF20}" sibTransId="{3132718E-DB8F-4CCB-A653-A36631763BBC}"/>
    <dgm:cxn modelId="{E0E29772-D218-486A-9E45-E82E8D09F1D5}" type="presOf" srcId="{F9A6CC25-E093-40DF-A940-D127AED8F144}" destId="{B122FE11-9CA8-44C3-B1A6-DD7A5E94406B}" srcOrd="0" destOrd="0" presId="urn:microsoft.com/office/officeart/2005/8/layout/default"/>
    <dgm:cxn modelId="{334272CB-10A9-45AE-8D28-86ED714145F3}" srcId="{F028E435-B2B3-446F-837C-EC5D24D73A6F}" destId="{9E7DA733-4752-4713-93DC-657146B2AAD8}" srcOrd="1" destOrd="0" parTransId="{7D3C6526-D14A-4427-9F03-FBA16D04FC7E}" sibTransId="{BFA6C993-747E-426D-9072-BF940B5237AB}"/>
    <dgm:cxn modelId="{C8AA147F-347F-4A5F-BA1C-F61AB6442C66}" type="presOf" srcId="{F028E435-B2B3-446F-837C-EC5D24D73A6F}" destId="{86C07F93-6714-4A13-8460-F434A44D9833}" srcOrd="0" destOrd="0" presId="urn:microsoft.com/office/officeart/2005/8/layout/default"/>
    <dgm:cxn modelId="{25BDC6C1-6444-474C-AA36-83C334691CC5}" srcId="{F028E435-B2B3-446F-837C-EC5D24D73A6F}" destId="{DA8CDD28-05B0-4920-8E08-A6A1490F052A}" srcOrd="0" destOrd="0" parTransId="{52DE1B7A-32CD-4987-8179-360AAEBF8B1F}" sibTransId="{AACE92B6-8C86-4464-B755-15834556473F}"/>
    <dgm:cxn modelId="{70A434F8-1153-45DB-988D-6B562674ABE8}" type="presOf" srcId="{BBAF4F2E-4F4D-49AF-9DFB-2A35A3B9EA65}" destId="{236A7AA5-1942-4C1E-9B39-D715B29AB214}" srcOrd="0" destOrd="0" presId="urn:microsoft.com/office/officeart/2005/8/layout/default"/>
    <dgm:cxn modelId="{FDD1632B-FCA0-41A4-A2B6-710AB8518D79}" type="presParOf" srcId="{86C07F93-6714-4A13-8460-F434A44D9833}" destId="{FCCB4476-00B2-407E-9817-8446D69F3138}" srcOrd="0" destOrd="0" presId="urn:microsoft.com/office/officeart/2005/8/layout/default"/>
    <dgm:cxn modelId="{A7F561DD-2B0E-474A-97AC-A443A6C65C19}" type="presParOf" srcId="{86C07F93-6714-4A13-8460-F434A44D9833}" destId="{6052576C-F2E0-4497-A1C6-65CEA4CF2E98}" srcOrd="1" destOrd="0" presId="urn:microsoft.com/office/officeart/2005/8/layout/default"/>
    <dgm:cxn modelId="{A58B6DC5-034A-47B7-9D2F-FDB8E5FDCC54}" type="presParOf" srcId="{86C07F93-6714-4A13-8460-F434A44D9833}" destId="{CD2BD9A4-769C-4928-8815-8BE8D6276779}" srcOrd="2" destOrd="0" presId="urn:microsoft.com/office/officeart/2005/8/layout/default"/>
    <dgm:cxn modelId="{354A02CA-E0CD-4834-B5B6-451369E1E311}" type="presParOf" srcId="{86C07F93-6714-4A13-8460-F434A44D9833}" destId="{4188946B-6AD3-412B-A42F-54DFFC50BAEE}" srcOrd="3" destOrd="0" presId="urn:microsoft.com/office/officeart/2005/8/layout/default"/>
    <dgm:cxn modelId="{C4A380CE-AF33-4CB3-8D47-705BDF2DE291}" type="presParOf" srcId="{86C07F93-6714-4A13-8460-F434A44D9833}" destId="{F5152F4F-0A91-4FB1-BBAE-8DCA436025BB}" srcOrd="4" destOrd="0" presId="urn:microsoft.com/office/officeart/2005/8/layout/default"/>
    <dgm:cxn modelId="{AFA38A3C-3E6B-4B90-A90F-F967F63EFEAF}" type="presParOf" srcId="{86C07F93-6714-4A13-8460-F434A44D9833}" destId="{60722E68-4B62-475B-8A33-82B45B9614DD}" srcOrd="5" destOrd="0" presId="urn:microsoft.com/office/officeart/2005/8/layout/default"/>
    <dgm:cxn modelId="{462A1696-E2EC-4F4F-A09B-CB2A38517DEB}" type="presParOf" srcId="{86C07F93-6714-4A13-8460-F434A44D9833}" destId="{4349A58B-8B91-459E-9B54-0D8F75927FB2}" srcOrd="6" destOrd="0" presId="urn:microsoft.com/office/officeart/2005/8/layout/default"/>
    <dgm:cxn modelId="{10986294-EF4C-4C91-8E94-D2D45AC56852}" type="presParOf" srcId="{86C07F93-6714-4A13-8460-F434A44D9833}" destId="{3695DC3E-C483-47EB-B70B-A402F5C21BAD}" srcOrd="7" destOrd="0" presId="urn:microsoft.com/office/officeart/2005/8/layout/default"/>
    <dgm:cxn modelId="{79476AAC-9E3D-4B6C-A6F1-5962DCDE2926}" type="presParOf" srcId="{86C07F93-6714-4A13-8460-F434A44D9833}" destId="{B122FE11-9CA8-44C3-B1A6-DD7A5E94406B}" srcOrd="8" destOrd="0" presId="urn:microsoft.com/office/officeart/2005/8/layout/default"/>
    <dgm:cxn modelId="{6EB89C87-ADE0-427E-B899-65653BED1B15}" type="presParOf" srcId="{86C07F93-6714-4A13-8460-F434A44D9833}" destId="{800FCA2E-4821-4072-9CD7-58BE8694BA81}" srcOrd="9" destOrd="0" presId="urn:microsoft.com/office/officeart/2005/8/layout/default"/>
    <dgm:cxn modelId="{DD1DBA57-B329-47AD-A775-238BAF8E3E53}" type="presParOf" srcId="{86C07F93-6714-4A13-8460-F434A44D9833}" destId="{236A7AA5-1942-4C1E-9B39-D715B29AB21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BEAEA0-E4F5-464B-B0B3-5DDE4653B0E2}" type="doc">
      <dgm:prSet loTypeId="urn:microsoft.com/office/officeart/2005/8/layout/vList3#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6FA2551-60A5-404E-8C19-14AFA4216D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)Нижний Новгород</a:t>
          </a:r>
        </a:p>
      </dgm:t>
    </dgm:pt>
    <dgm:pt modelId="{1DFB4F61-E883-446D-B938-105B1D83D158}" type="par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7E95ADCB-B440-4955-86E8-B2DC28CF1056}" type="sib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0A71A5B2-0DC5-40AF-87E1-6A3E85EC12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1800" dirty="0" smtClean="0">
              <a:latin typeface="Calibri" pitchFamily="34" charset="0"/>
            </a:rPr>
            <a:t>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)Чебоксары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г)Саранск</a:t>
          </a:r>
        </a:p>
      </dgm:t>
    </dgm:pt>
    <dgm:pt modelId="{CDB22081-1624-41BD-80FA-9D5FB9453485}" type="par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8A146F71-EE37-43A6-96EC-B57596DBD4E5}" type="sib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3BD6D32B-6C8B-4AEF-94D9-C9BBA57C56C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)ГЭС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в)ТЭС г)Ветровых электростанциях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4AFE4-A788-49C8-B475-C7594EA0C6C5}" type="par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FF6AA77C-835A-4639-BD24-9CAA2ED0ECE6}" type="sib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40C2675E-D8D8-44AF-8BBD-B6BC2DFF5B6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б)Торф в)Гипс г)Горючие сланцы</a:t>
          </a:r>
        </a:p>
      </dgm:t>
    </dgm:pt>
    <dgm:pt modelId="{F2C2F13E-8A1C-484D-8F05-8EAFBDA53186}" type="par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767363D2-3587-4196-B245-F7FF260B8E74}" type="sib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A316E597-0A3C-436F-991D-9007A588712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</a:t>
          </a:r>
          <a:r>
            <a: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)Машиностроение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в)Пищевая г)Текстильная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B1FDB-E2E2-4A0D-BB24-A040723B62AF}" type="sib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C49E2AF6-2795-426A-9B7B-8A460EB8A606}" type="par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7A0C2497-9C59-4407-8635-095EF879302E}" type="pres">
      <dgm:prSet presAssocID="{A7BEAEA0-E4F5-464B-B0B3-5DDE4653B0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7D4828-279A-4C88-9637-77E28E82E48A}" type="pres">
      <dgm:prSet presAssocID="{56FA2551-60A5-404E-8C19-14AFA4216D92}" presName="composite" presStyleCnt="0"/>
      <dgm:spPr/>
      <dgm:t>
        <a:bodyPr/>
        <a:lstStyle/>
        <a:p>
          <a:endParaRPr lang="ru-RU"/>
        </a:p>
      </dgm:t>
    </dgm:pt>
    <dgm:pt modelId="{4C2C974C-6A50-4EEE-819A-37FFC37CE08B}" type="pres">
      <dgm:prSet presAssocID="{56FA2551-60A5-404E-8C19-14AFA4216D92}" presName="imgShp" presStyleLbl="fgImgPlace1" presStyleIdx="0" presStyleCnt="5" custLinFactNeighborX="-13529" custLinFactNeighborY="483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2677DD9-C78C-4AFA-A64C-F8D23F35DA72}" type="pres">
      <dgm:prSet presAssocID="{56FA2551-60A5-404E-8C19-14AFA4216D92}" presName="txShp" presStyleLbl="node1" presStyleIdx="0" presStyleCnt="5" custScaleX="100620" custScaleY="180421" custLinFactNeighborX="-683" custLinFactNeighborY="46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A9308BB-EB78-4C4F-8EC5-897927B208E9}" type="pres">
      <dgm:prSet presAssocID="{7E95ADCB-B440-4955-86E8-B2DC28CF1056}" presName="spacing" presStyleCnt="0"/>
      <dgm:spPr/>
      <dgm:t>
        <a:bodyPr/>
        <a:lstStyle/>
        <a:p>
          <a:endParaRPr lang="ru-RU"/>
        </a:p>
      </dgm:t>
    </dgm:pt>
    <dgm:pt modelId="{526B6BE9-A407-4345-9EF7-65144514E159}" type="pres">
      <dgm:prSet presAssocID="{0A71A5B2-0DC5-40AF-87E1-6A3E85EC12C5}" presName="composite" presStyleCnt="0"/>
      <dgm:spPr/>
      <dgm:t>
        <a:bodyPr/>
        <a:lstStyle/>
        <a:p>
          <a:endParaRPr lang="ru-RU"/>
        </a:p>
      </dgm:t>
    </dgm:pt>
    <dgm:pt modelId="{7CA7F125-6083-4EBF-B9FB-F9DACAFBD87A}" type="pres">
      <dgm:prSet presAssocID="{0A71A5B2-0DC5-40AF-87E1-6A3E85EC12C5}" presName="imgShp" presStyleLbl="fgImgPlace1" presStyleIdx="1" presStyleCnt="5" custLinFactNeighborX="-19881" custLinFactNeighborY="-1001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14BC34B-697A-4811-97D0-1D1F97EECE30}" type="pres">
      <dgm:prSet presAssocID="{0A71A5B2-0DC5-40AF-87E1-6A3E85EC12C5}" presName="txShp" presStyleLbl="node1" presStyleIdx="1" presStyleCnt="5" custScaleX="100821" custScaleY="133499" custLinFactNeighborX="-884" custLinFactNeighborY="-47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4BE978B-0EAF-4578-A598-BDBAA241590F}" type="pres">
      <dgm:prSet presAssocID="{8A146F71-EE37-43A6-96EC-B57596DBD4E5}" presName="spacing" presStyleCnt="0"/>
      <dgm:spPr/>
      <dgm:t>
        <a:bodyPr/>
        <a:lstStyle/>
        <a:p>
          <a:endParaRPr lang="ru-RU"/>
        </a:p>
      </dgm:t>
    </dgm:pt>
    <dgm:pt modelId="{E367EFB9-A659-4783-BCD2-38B4E1E4B8FE}" type="pres">
      <dgm:prSet presAssocID="{A316E597-0A3C-436F-991D-9007A5887123}" presName="composite" presStyleCnt="0"/>
      <dgm:spPr/>
      <dgm:t>
        <a:bodyPr/>
        <a:lstStyle/>
        <a:p>
          <a:endParaRPr lang="ru-RU"/>
        </a:p>
      </dgm:t>
    </dgm:pt>
    <dgm:pt modelId="{E787669A-C625-40FC-B375-35F40463F9A1}" type="pres">
      <dgm:prSet presAssocID="{A316E597-0A3C-436F-991D-9007A5887123}" presName="imgShp" presStyleLbl="fgImgPlace1" presStyleIdx="2" presStyleCnt="5" custLinFactNeighborX="-18372" custLinFactNeighborY="-305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2439B2F-ECE9-42AA-A677-821E95BA54F6}" type="pres">
      <dgm:prSet presAssocID="{A316E597-0A3C-436F-991D-9007A5887123}" presName="txShp" presStyleLbl="node1" presStyleIdx="2" presStyleCnt="5" custScaleX="100765" custScaleY="154065" custLinFactNeighborX="-898" custLinFactNeighborY="-192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B1E065-6DD7-44B5-8C92-BA65B98E8415}" type="pres">
      <dgm:prSet presAssocID="{010B1FDB-E2E2-4A0D-BB24-A040723B62AF}" presName="spacing" presStyleCnt="0"/>
      <dgm:spPr/>
      <dgm:t>
        <a:bodyPr/>
        <a:lstStyle/>
        <a:p>
          <a:endParaRPr lang="ru-RU"/>
        </a:p>
      </dgm:t>
    </dgm:pt>
    <dgm:pt modelId="{FE127F01-B3D8-4007-B179-A257EB1310C8}" type="pres">
      <dgm:prSet presAssocID="{3BD6D32B-6C8B-4AEF-94D9-C9BBA57C56C5}" presName="composite" presStyleCnt="0"/>
      <dgm:spPr/>
      <dgm:t>
        <a:bodyPr/>
        <a:lstStyle/>
        <a:p>
          <a:endParaRPr lang="ru-RU"/>
        </a:p>
      </dgm:t>
    </dgm:pt>
    <dgm:pt modelId="{11EFC20D-4476-48A2-84D8-B1A4D38A1563}" type="pres">
      <dgm:prSet presAssocID="{3BD6D32B-6C8B-4AEF-94D9-C9BBA57C56C5}" presName="imgShp" presStyleLbl="fgImgPlace1" presStyleIdx="3" presStyleCnt="5" custLinFactNeighborX="-19108" custLinFactNeighborY="-21647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C07A492-6C3A-48BC-872B-6FCB50473207}" type="pres">
      <dgm:prSet presAssocID="{3BD6D32B-6C8B-4AEF-94D9-C9BBA57C56C5}" presName="txShp" presStyleLbl="node1" presStyleIdx="3" presStyleCnt="5" custScaleX="100584" custScaleY="126727" custLinFactNeighborX="-943" custLinFactNeighborY="-3142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7CC0E8-D650-4D82-9037-035629401B8B}" type="pres">
      <dgm:prSet presAssocID="{FF6AA77C-835A-4639-BD24-9CAA2ED0ECE6}" presName="spacing" presStyleCnt="0"/>
      <dgm:spPr/>
      <dgm:t>
        <a:bodyPr/>
        <a:lstStyle/>
        <a:p>
          <a:endParaRPr lang="ru-RU"/>
        </a:p>
      </dgm:t>
    </dgm:pt>
    <dgm:pt modelId="{C90216B0-3709-4273-994B-D1F515945339}" type="pres">
      <dgm:prSet presAssocID="{40C2675E-D8D8-44AF-8BBD-B6BC2DFF5B69}" presName="composite" presStyleCnt="0"/>
      <dgm:spPr/>
      <dgm:t>
        <a:bodyPr/>
        <a:lstStyle/>
        <a:p>
          <a:endParaRPr lang="ru-RU"/>
        </a:p>
      </dgm:t>
    </dgm:pt>
    <dgm:pt modelId="{4754CA89-57AE-4BBC-9D82-0C629AD0AD7C}" type="pres">
      <dgm:prSet presAssocID="{40C2675E-D8D8-44AF-8BBD-B6BC2DFF5B69}" presName="imgShp" presStyleLbl="fgImgPlace1" presStyleIdx="4" presStyleCnt="5" custLinFactNeighborX="-18131" custLinFactNeighborY="-4432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85C6FAF-3A42-4856-B62B-1945C1C0CDF2}" type="pres">
      <dgm:prSet presAssocID="{40C2675E-D8D8-44AF-8BBD-B6BC2DFF5B69}" presName="txShp" presStyleLbl="node1" presStyleIdx="4" presStyleCnt="5" custScaleX="99118" custScaleY="150272" custLinFactNeighborX="-397" custLinFactNeighborY="-543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F33C9674-FCB8-458E-941F-67DB31EBE107}" srcId="{A7BEAEA0-E4F5-464B-B0B3-5DDE4653B0E2}" destId="{3BD6D32B-6C8B-4AEF-94D9-C9BBA57C56C5}" srcOrd="3" destOrd="0" parTransId="{E284AFE4-A788-49C8-B475-C7594EA0C6C5}" sibTransId="{FF6AA77C-835A-4639-BD24-9CAA2ED0ECE6}"/>
    <dgm:cxn modelId="{AA1AFDF4-576E-43EB-9FAA-6A8629E02748}" type="presOf" srcId="{40C2675E-D8D8-44AF-8BBD-B6BC2DFF5B69}" destId="{585C6FAF-3A42-4856-B62B-1945C1C0CDF2}" srcOrd="0" destOrd="0" presId="urn:microsoft.com/office/officeart/2005/8/layout/vList3#1"/>
    <dgm:cxn modelId="{C242A209-4639-4E55-AC79-DAAD0CFC9628}" type="presOf" srcId="{3BD6D32B-6C8B-4AEF-94D9-C9BBA57C56C5}" destId="{2C07A492-6C3A-48BC-872B-6FCB50473207}" srcOrd="0" destOrd="0" presId="urn:microsoft.com/office/officeart/2005/8/layout/vList3#1"/>
    <dgm:cxn modelId="{E4A7AC47-5FA7-493B-99E4-4904BE17699D}" type="presOf" srcId="{A316E597-0A3C-436F-991D-9007A5887123}" destId="{32439B2F-ECE9-42AA-A677-821E95BA54F6}" srcOrd="0" destOrd="0" presId="urn:microsoft.com/office/officeart/2005/8/layout/vList3#1"/>
    <dgm:cxn modelId="{E26B4DEB-AC7F-4255-B275-D0C4995550A0}" srcId="{A7BEAEA0-E4F5-464B-B0B3-5DDE4653B0E2}" destId="{40C2675E-D8D8-44AF-8BBD-B6BC2DFF5B69}" srcOrd="4" destOrd="0" parTransId="{F2C2F13E-8A1C-484D-8F05-8EAFBDA53186}" sibTransId="{767363D2-3587-4196-B245-F7FF260B8E74}"/>
    <dgm:cxn modelId="{B3D77560-2AD2-4BEF-81D8-26499DEF3085}" srcId="{A7BEAEA0-E4F5-464B-B0B3-5DDE4653B0E2}" destId="{A316E597-0A3C-436F-991D-9007A5887123}" srcOrd="2" destOrd="0" parTransId="{C49E2AF6-2795-426A-9B7B-8A460EB8A606}" sibTransId="{010B1FDB-E2E2-4A0D-BB24-A040723B62AF}"/>
    <dgm:cxn modelId="{0914A428-1B6E-43A7-AF13-CF99BBEAC9BD}" type="presOf" srcId="{0A71A5B2-0DC5-40AF-87E1-6A3E85EC12C5}" destId="{814BC34B-697A-4811-97D0-1D1F97EECE30}" srcOrd="0" destOrd="0" presId="urn:microsoft.com/office/officeart/2005/8/layout/vList3#1"/>
    <dgm:cxn modelId="{1BA3DF67-956F-48E8-B289-421FDFFAA9C1}" type="presOf" srcId="{A7BEAEA0-E4F5-464B-B0B3-5DDE4653B0E2}" destId="{7A0C2497-9C59-4407-8635-095EF879302E}" srcOrd="0" destOrd="0" presId="urn:microsoft.com/office/officeart/2005/8/layout/vList3#1"/>
    <dgm:cxn modelId="{20744866-2E66-4CCB-BAA4-3CC65B577143}" type="presOf" srcId="{56FA2551-60A5-404E-8C19-14AFA4216D92}" destId="{E2677DD9-C78C-4AFA-A64C-F8D23F35DA72}" srcOrd="0" destOrd="0" presId="urn:microsoft.com/office/officeart/2005/8/layout/vList3#1"/>
    <dgm:cxn modelId="{A1D06F15-FEF0-4F28-8D64-54D3E4E19977}" srcId="{A7BEAEA0-E4F5-464B-B0B3-5DDE4653B0E2}" destId="{56FA2551-60A5-404E-8C19-14AFA4216D92}" srcOrd="0" destOrd="0" parTransId="{1DFB4F61-E883-446D-B938-105B1D83D158}" sibTransId="{7E95ADCB-B440-4955-86E8-B2DC28CF1056}"/>
    <dgm:cxn modelId="{5FDA701B-3326-4B56-AB20-BBDC0E65C7C4}" srcId="{A7BEAEA0-E4F5-464B-B0B3-5DDE4653B0E2}" destId="{0A71A5B2-0DC5-40AF-87E1-6A3E85EC12C5}" srcOrd="1" destOrd="0" parTransId="{CDB22081-1624-41BD-80FA-9D5FB9453485}" sibTransId="{8A146F71-EE37-43A6-96EC-B57596DBD4E5}"/>
    <dgm:cxn modelId="{35D4951D-65C2-4C5B-B92A-62D2E2F39817}" type="presParOf" srcId="{7A0C2497-9C59-4407-8635-095EF879302E}" destId="{E77D4828-279A-4C88-9637-77E28E82E48A}" srcOrd="0" destOrd="0" presId="urn:microsoft.com/office/officeart/2005/8/layout/vList3#1"/>
    <dgm:cxn modelId="{266B29ED-2880-47E6-BAFD-3F466010DE7E}" type="presParOf" srcId="{E77D4828-279A-4C88-9637-77E28E82E48A}" destId="{4C2C974C-6A50-4EEE-819A-37FFC37CE08B}" srcOrd="0" destOrd="0" presId="urn:microsoft.com/office/officeart/2005/8/layout/vList3#1"/>
    <dgm:cxn modelId="{20D1864B-B774-4AD9-A24A-82A8B86794EE}" type="presParOf" srcId="{E77D4828-279A-4C88-9637-77E28E82E48A}" destId="{E2677DD9-C78C-4AFA-A64C-F8D23F35DA72}" srcOrd="1" destOrd="0" presId="urn:microsoft.com/office/officeart/2005/8/layout/vList3#1"/>
    <dgm:cxn modelId="{631411D8-50F2-4008-8AFE-72C92DD32127}" type="presParOf" srcId="{7A0C2497-9C59-4407-8635-095EF879302E}" destId="{4A9308BB-EB78-4C4F-8EC5-897927B208E9}" srcOrd="1" destOrd="0" presId="urn:microsoft.com/office/officeart/2005/8/layout/vList3#1"/>
    <dgm:cxn modelId="{22EA2BED-91EC-4E5D-8060-C70364259D1F}" type="presParOf" srcId="{7A0C2497-9C59-4407-8635-095EF879302E}" destId="{526B6BE9-A407-4345-9EF7-65144514E159}" srcOrd="2" destOrd="0" presId="urn:microsoft.com/office/officeart/2005/8/layout/vList3#1"/>
    <dgm:cxn modelId="{47010B3D-1957-4509-B96B-D368092F7A5D}" type="presParOf" srcId="{526B6BE9-A407-4345-9EF7-65144514E159}" destId="{7CA7F125-6083-4EBF-B9FB-F9DACAFBD87A}" srcOrd="0" destOrd="0" presId="urn:microsoft.com/office/officeart/2005/8/layout/vList3#1"/>
    <dgm:cxn modelId="{F1AF1BD1-7961-46CB-8D41-86751AF51F4B}" type="presParOf" srcId="{526B6BE9-A407-4345-9EF7-65144514E159}" destId="{814BC34B-697A-4811-97D0-1D1F97EECE30}" srcOrd="1" destOrd="0" presId="urn:microsoft.com/office/officeart/2005/8/layout/vList3#1"/>
    <dgm:cxn modelId="{271DD12B-1C21-45BE-A53C-4CD60C0AE3E3}" type="presParOf" srcId="{7A0C2497-9C59-4407-8635-095EF879302E}" destId="{84BE978B-0EAF-4578-A598-BDBAA241590F}" srcOrd="3" destOrd="0" presId="urn:microsoft.com/office/officeart/2005/8/layout/vList3#1"/>
    <dgm:cxn modelId="{51A5B314-54D5-4D5B-A1B1-9E81605D0905}" type="presParOf" srcId="{7A0C2497-9C59-4407-8635-095EF879302E}" destId="{E367EFB9-A659-4783-BCD2-38B4E1E4B8FE}" srcOrd="4" destOrd="0" presId="urn:microsoft.com/office/officeart/2005/8/layout/vList3#1"/>
    <dgm:cxn modelId="{FB351275-463B-4EBB-B407-AF4E50C8AEB3}" type="presParOf" srcId="{E367EFB9-A659-4783-BCD2-38B4E1E4B8FE}" destId="{E787669A-C625-40FC-B375-35F40463F9A1}" srcOrd="0" destOrd="0" presId="urn:microsoft.com/office/officeart/2005/8/layout/vList3#1"/>
    <dgm:cxn modelId="{1B2C7C27-A53B-474D-846A-6CAAE983DAB0}" type="presParOf" srcId="{E367EFB9-A659-4783-BCD2-38B4E1E4B8FE}" destId="{32439B2F-ECE9-42AA-A677-821E95BA54F6}" srcOrd="1" destOrd="0" presId="urn:microsoft.com/office/officeart/2005/8/layout/vList3#1"/>
    <dgm:cxn modelId="{97B68D0F-DC78-4A99-B906-1DB6C3160AC5}" type="presParOf" srcId="{7A0C2497-9C59-4407-8635-095EF879302E}" destId="{8AB1E065-6DD7-44B5-8C92-BA65B98E8415}" srcOrd="5" destOrd="0" presId="urn:microsoft.com/office/officeart/2005/8/layout/vList3#1"/>
    <dgm:cxn modelId="{8DE48809-0B54-45A9-9805-A9EAB4880159}" type="presParOf" srcId="{7A0C2497-9C59-4407-8635-095EF879302E}" destId="{FE127F01-B3D8-4007-B179-A257EB1310C8}" srcOrd="6" destOrd="0" presId="urn:microsoft.com/office/officeart/2005/8/layout/vList3#1"/>
    <dgm:cxn modelId="{34B9A4C1-C518-4B68-88E5-D1D0612BE107}" type="presParOf" srcId="{FE127F01-B3D8-4007-B179-A257EB1310C8}" destId="{11EFC20D-4476-48A2-84D8-B1A4D38A1563}" srcOrd="0" destOrd="0" presId="urn:microsoft.com/office/officeart/2005/8/layout/vList3#1"/>
    <dgm:cxn modelId="{0680C070-A501-4580-BEC7-51206043FE1E}" type="presParOf" srcId="{FE127F01-B3D8-4007-B179-A257EB1310C8}" destId="{2C07A492-6C3A-48BC-872B-6FCB50473207}" srcOrd="1" destOrd="0" presId="urn:microsoft.com/office/officeart/2005/8/layout/vList3#1"/>
    <dgm:cxn modelId="{A8DE0536-9ECA-425B-90B7-626FB847BF7D}" type="presParOf" srcId="{7A0C2497-9C59-4407-8635-095EF879302E}" destId="{9B7CC0E8-D650-4D82-9037-035629401B8B}" srcOrd="7" destOrd="0" presId="urn:microsoft.com/office/officeart/2005/8/layout/vList3#1"/>
    <dgm:cxn modelId="{ACCE2B22-B41A-47C3-B01D-99E52B9C84B9}" type="presParOf" srcId="{7A0C2497-9C59-4407-8635-095EF879302E}" destId="{C90216B0-3709-4273-994B-D1F515945339}" srcOrd="8" destOrd="0" presId="urn:microsoft.com/office/officeart/2005/8/layout/vList3#1"/>
    <dgm:cxn modelId="{EED51F47-3C9A-4A2B-A50E-83719367FC9B}" type="presParOf" srcId="{C90216B0-3709-4273-994B-D1F515945339}" destId="{4754CA89-57AE-4BBC-9D82-0C629AD0AD7C}" srcOrd="0" destOrd="0" presId="urn:microsoft.com/office/officeart/2005/8/layout/vList3#1"/>
    <dgm:cxn modelId="{82AC9C8A-02D0-417D-9079-ABE277B52B87}" type="presParOf" srcId="{C90216B0-3709-4273-994B-D1F515945339}" destId="{585C6FAF-3A42-4856-B62B-1945C1C0CDF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F62C4-97B5-4E56-81F7-4A638A5CBD0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7A54B-F571-4A8B-99E5-4A011151F635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7510FAA-C154-493B-860B-45ABFC3FB25E}" type="parTrans" cxnId="{689067C9-83A6-457F-B6F3-95B307D18CF3}">
      <dgm:prSet/>
      <dgm:spPr/>
      <dgm:t>
        <a:bodyPr/>
        <a:lstStyle/>
        <a:p>
          <a:endParaRPr lang="ru-RU"/>
        </a:p>
      </dgm:t>
    </dgm:pt>
    <dgm:pt modelId="{0EE657DD-C23B-4FFB-A1FA-3CD7AFC85451}" type="sibTrans" cxnId="{689067C9-83A6-457F-B6F3-95B307D18CF3}">
      <dgm:prSet/>
      <dgm:spPr/>
      <dgm:t>
        <a:bodyPr/>
        <a:lstStyle/>
        <a:p>
          <a:endParaRPr lang="ru-RU"/>
        </a:p>
      </dgm:t>
    </dgm:pt>
    <dgm:pt modelId="{D9D3D351-AB5C-462C-8352-91CAF9B67C7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Экономическое окружение соседние районы, страны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72F05-34C8-4A90-A6B8-35D71D4E1DAA}" type="parTrans" cxnId="{EE0FE201-DD75-4243-9ADA-8EDA604B7176}">
      <dgm:prSet/>
      <dgm:spPr/>
      <dgm:t>
        <a:bodyPr/>
        <a:lstStyle/>
        <a:p>
          <a:endParaRPr lang="ru-RU"/>
        </a:p>
      </dgm:t>
    </dgm:pt>
    <dgm:pt modelId="{86DFE7BC-4B47-40E6-804B-596BA0CA1487}" type="sibTrans" cxnId="{EE0FE201-DD75-4243-9ADA-8EDA604B7176}">
      <dgm:prSet/>
      <dgm:spPr/>
      <dgm:t>
        <a:bodyPr/>
        <a:lstStyle/>
        <a:p>
          <a:endParaRPr lang="ru-RU"/>
        </a:p>
      </dgm:t>
    </dgm:pt>
    <dgm:pt modelId="{B393E665-558C-4F7C-BD98-D49DC9F70EE0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1C894-AFB1-4E7B-8162-48E664CEEE3D}" type="parTrans" cxnId="{515828A2-6561-4D59-A169-4026C59FC3DB}">
      <dgm:prSet/>
      <dgm:spPr/>
      <dgm:t>
        <a:bodyPr/>
        <a:lstStyle/>
        <a:p>
          <a:endParaRPr lang="ru-RU"/>
        </a:p>
      </dgm:t>
    </dgm:pt>
    <dgm:pt modelId="{1012715C-0068-4864-9857-68F88DD62AC4}" type="sibTrans" cxnId="{515828A2-6561-4D59-A169-4026C59FC3DB}">
      <dgm:prSet/>
      <dgm:spPr/>
      <dgm:t>
        <a:bodyPr/>
        <a:lstStyle/>
        <a:p>
          <a:endParaRPr lang="ru-RU"/>
        </a:p>
      </dgm:t>
    </dgm:pt>
    <dgm:pt modelId="{A75CD0DC-A63D-4FB6-9B04-41A2A94E9265}">
      <dgm:prSet phldrT="[Текст]"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52DAB-17DF-450B-91F7-AEB191F48AEF}" type="parTrans" cxnId="{A7D64875-4BB5-48D5-8F52-EDF7FDF5BEE4}">
      <dgm:prSet/>
      <dgm:spPr/>
      <dgm:t>
        <a:bodyPr/>
        <a:lstStyle/>
        <a:p>
          <a:endParaRPr lang="ru-RU"/>
        </a:p>
      </dgm:t>
    </dgm:pt>
    <dgm:pt modelId="{BB484BAD-A389-4412-B40A-8B9A0D5FD93D}" type="sibTrans" cxnId="{A7D64875-4BB5-48D5-8F52-EDF7FDF5BEE4}">
      <dgm:prSet/>
      <dgm:spPr/>
      <dgm:t>
        <a:bodyPr/>
        <a:lstStyle/>
        <a:p>
          <a:endParaRPr lang="ru-RU"/>
        </a:p>
      </dgm:t>
    </dgm:pt>
    <dgm:pt modelId="{52431BB5-249A-4FE8-A52F-3610F9B4AC35}">
      <dgm:prSet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62D2E5-8D7B-48CF-8771-6BAFD710A2DF}" type="parTrans" cxnId="{A346704C-D148-4D27-AD86-00E936433259}">
      <dgm:prSet/>
      <dgm:spPr/>
      <dgm:t>
        <a:bodyPr/>
        <a:lstStyle/>
        <a:p>
          <a:endParaRPr lang="ru-RU"/>
        </a:p>
      </dgm:t>
    </dgm:pt>
    <dgm:pt modelId="{CD13E6CA-29A5-455B-A202-2469F599D816}" type="sibTrans" cxnId="{A346704C-D148-4D27-AD86-00E936433259}">
      <dgm:prSet/>
      <dgm:spPr/>
      <dgm:t>
        <a:bodyPr/>
        <a:lstStyle/>
        <a:p>
          <a:endParaRPr lang="ru-RU"/>
        </a:p>
      </dgm:t>
    </dgm:pt>
    <dgm:pt modelId="{7ED5BD9D-C527-4933-8B80-B5F9891CD269}">
      <dgm:prSet/>
      <dgm:spPr>
        <a:solidFill>
          <a:schemeClr val="accent3">
            <a:lumMod val="40000"/>
            <a:lumOff val="6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DE85B-5B6B-4971-B74B-672DCB040B94}" type="parTrans" cxnId="{123C55E8-CA8C-47AB-AB68-C0DA46EAC696}">
      <dgm:prSet/>
      <dgm:spPr/>
      <dgm:t>
        <a:bodyPr/>
        <a:lstStyle/>
        <a:p>
          <a:endParaRPr lang="ru-RU"/>
        </a:p>
      </dgm:t>
    </dgm:pt>
    <dgm:pt modelId="{7BD1A3E8-73EE-4FDC-ABB8-D691F40D1EE8}" type="sibTrans" cxnId="{123C55E8-CA8C-47AB-AB68-C0DA46EAC696}">
      <dgm:prSet/>
      <dgm:spPr/>
      <dgm:t>
        <a:bodyPr/>
        <a:lstStyle/>
        <a:p>
          <a:endParaRPr lang="ru-RU"/>
        </a:p>
      </dgm:t>
    </dgm:pt>
    <dgm:pt modelId="{ED2D15D8-D96A-4996-81D3-C6955D477A3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района на территории страны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5FA343-DD7A-4C2B-A8F1-0AB28E0F03DD}" type="parTrans" cxnId="{25CE7FAB-237F-4FC2-9411-6E6B369D9577}">
      <dgm:prSet/>
      <dgm:spPr/>
      <dgm:t>
        <a:bodyPr/>
        <a:lstStyle/>
        <a:p>
          <a:endParaRPr lang="ru-RU"/>
        </a:p>
      </dgm:t>
    </dgm:pt>
    <dgm:pt modelId="{2131DCF5-D660-4A34-B3A5-5991DC22F04D}" type="sibTrans" cxnId="{25CE7FAB-237F-4FC2-9411-6E6B369D9577}">
      <dgm:prSet/>
      <dgm:spPr/>
      <dgm:t>
        <a:bodyPr/>
        <a:lstStyle/>
        <a:p>
          <a:endParaRPr lang="ru-RU"/>
        </a:p>
      </dgm:t>
    </dgm:pt>
    <dgm:pt modelId="{071D19C4-F649-4A29-A2E8-89134A077CA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положение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C2AC49-3D54-4D3E-A3AF-7C79E67A5109}" type="parTrans" cxnId="{3FE93360-C45A-4B08-8CC0-9D044C48F808}">
      <dgm:prSet/>
      <dgm:spPr/>
      <dgm:t>
        <a:bodyPr/>
        <a:lstStyle/>
        <a:p>
          <a:endParaRPr lang="ru-RU"/>
        </a:p>
      </dgm:t>
    </dgm:pt>
    <dgm:pt modelId="{EBF6558C-6272-4D5F-BDA1-84442752067E}" type="sibTrans" cxnId="{3FE93360-C45A-4B08-8CC0-9D044C48F808}">
      <dgm:prSet/>
      <dgm:spPr/>
      <dgm:t>
        <a:bodyPr/>
        <a:lstStyle/>
        <a:p>
          <a:endParaRPr lang="ru-RU"/>
        </a:p>
      </dgm:t>
    </dgm:pt>
    <dgm:pt modelId="{F6933FB8-12C8-4601-938C-9CB17DC69DE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относительно топливных и сырьевых баз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97172-D7BF-427A-B38D-0C20731E6A8F}" type="parTrans" cxnId="{0DE64291-E27A-45AE-B86D-A7D77044BD31}">
      <dgm:prSet/>
      <dgm:spPr/>
      <dgm:t>
        <a:bodyPr/>
        <a:lstStyle/>
        <a:p>
          <a:endParaRPr lang="ru-RU"/>
        </a:p>
      </dgm:t>
    </dgm:pt>
    <dgm:pt modelId="{7CAE7043-87AF-40A0-B723-0C7751DD7F49}" type="sibTrans" cxnId="{0DE64291-E27A-45AE-B86D-A7D77044BD31}">
      <dgm:prSet/>
      <dgm:spPr/>
      <dgm:t>
        <a:bodyPr/>
        <a:lstStyle/>
        <a:p>
          <a:endParaRPr lang="ru-RU"/>
        </a:p>
      </dgm:t>
    </dgm:pt>
    <dgm:pt modelId="{FF32FF7F-DEDA-45EA-91C9-B99E5EDC3CF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ЭГП. Влияние на хозяйство района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CBAA66-72D0-4A72-9839-F7F72D6288AC}" type="parTrans" cxnId="{43937DF4-B92B-484C-B7E5-DAC0C43D9E85}">
      <dgm:prSet/>
      <dgm:spPr/>
      <dgm:t>
        <a:bodyPr/>
        <a:lstStyle/>
        <a:p>
          <a:endParaRPr lang="ru-RU"/>
        </a:p>
      </dgm:t>
    </dgm:pt>
    <dgm:pt modelId="{F2A7BCB2-2DD7-4335-AF0B-2A9D4BB55398}" type="sibTrans" cxnId="{43937DF4-B92B-484C-B7E5-DAC0C43D9E85}">
      <dgm:prSet/>
      <dgm:spPr/>
      <dgm:t>
        <a:bodyPr/>
        <a:lstStyle/>
        <a:p>
          <a:endParaRPr lang="ru-RU"/>
        </a:p>
      </dgm:t>
    </dgm:pt>
    <dgm:pt modelId="{D57A8032-1D81-4498-90B3-6DC0BC3BAF7A}" type="pres">
      <dgm:prSet presAssocID="{ADBF62C4-97B5-4E56-81F7-4A638A5CBD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3CCBFB-C5D0-4AD9-9CB1-ADBCE4C379FC}" type="pres">
      <dgm:prSet presAssocID="{52431BB5-249A-4FE8-A52F-3610F9B4AC35}" presName="composite" presStyleCnt="0"/>
      <dgm:spPr/>
    </dgm:pt>
    <dgm:pt modelId="{B0313B4E-44D2-469D-B0AC-B834F83927F2}" type="pres">
      <dgm:prSet presAssocID="{52431BB5-249A-4FE8-A52F-3610F9B4AC3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9E297-C60A-40C9-91EE-1EE55D88231B}" type="pres">
      <dgm:prSet presAssocID="{52431BB5-249A-4FE8-A52F-3610F9B4AC35}" presName="descendantText" presStyleLbl="alignAcc1" presStyleIdx="0" presStyleCnt="5" custLinFactNeighborX="2615" custLinFactNeighborY="-1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D3724-3F7A-4A9B-987A-476323BCD99A}" type="pres">
      <dgm:prSet presAssocID="{CD13E6CA-29A5-455B-A202-2469F599D816}" presName="sp" presStyleCnt="0"/>
      <dgm:spPr/>
    </dgm:pt>
    <dgm:pt modelId="{C82237A0-878B-4296-A778-D82FC8369050}" type="pres">
      <dgm:prSet presAssocID="{9727A54B-F571-4A8B-99E5-4A011151F635}" presName="composite" presStyleCnt="0"/>
      <dgm:spPr/>
    </dgm:pt>
    <dgm:pt modelId="{90B7901F-7ACB-481D-91C3-991024BBF821}" type="pres">
      <dgm:prSet presAssocID="{9727A54B-F571-4A8B-99E5-4A011151F63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9C5A1-40FB-4122-BBE3-F7D5DD8331F9}" type="pres">
      <dgm:prSet presAssocID="{9727A54B-F571-4A8B-99E5-4A011151F63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E1B2D2-1A77-4FD0-943A-945FDE94F776}" type="pres">
      <dgm:prSet presAssocID="{0EE657DD-C23B-4FFB-A1FA-3CD7AFC85451}" presName="sp" presStyleCnt="0"/>
      <dgm:spPr/>
    </dgm:pt>
    <dgm:pt modelId="{D9C499AA-7C64-4743-9B38-B77FE3762371}" type="pres">
      <dgm:prSet presAssocID="{B393E665-558C-4F7C-BD98-D49DC9F70EE0}" presName="composite" presStyleCnt="0"/>
      <dgm:spPr/>
    </dgm:pt>
    <dgm:pt modelId="{D6A01E3C-6EA2-49D4-A0F5-EBF69BDBC660}" type="pres">
      <dgm:prSet presAssocID="{B393E665-558C-4F7C-BD98-D49DC9F70EE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A029F-1847-4500-B87C-181C563AECAB}" type="pres">
      <dgm:prSet presAssocID="{B393E665-558C-4F7C-BD98-D49DC9F70EE0}" presName="descendantText" presStyleLbl="alignAcc1" presStyleIdx="2" presStyleCnt="5" custScaleX="100020" custLinFactNeighborX="-256" custLinFactNeighborY="-4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D1FFF-E410-44FA-B01A-398ACD8F0130}" type="pres">
      <dgm:prSet presAssocID="{1012715C-0068-4864-9857-68F88DD62AC4}" presName="sp" presStyleCnt="0"/>
      <dgm:spPr/>
    </dgm:pt>
    <dgm:pt modelId="{B3A098EF-C5B0-4D64-8823-99BB21AAB4DF}" type="pres">
      <dgm:prSet presAssocID="{A75CD0DC-A63D-4FB6-9B04-41A2A94E9265}" presName="composite" presStyleCnt="0"/>
      <dgm:spPr/>
    </dgm:pt>
    <dgm:pt modelId="{4B67D884-D791-4A30-AFFB-61CFC8B0E761}" type="pres">
      <dgm:prSet presAssocID="{A75CD0DC-A63D-4FB6-9B04-41A2A94E926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6600C-E139-4284-8892-443207298B32}" type="pres">
      <dgm:prSet presAssocID="{A75CD0DC-A63D-4FB6-9B04-41A2A94E926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E97FA-5BDE-474C-942D-E4C309D68F95}" type="pres">
      <dgm:prSet presAssocID="{BB484BAD-A389-4412-B40A-8B9A0D5FD93D}" presName="sp" presStyleCnt="0"/>
      <dgm:spPr/>
    </dgm:pt>
    <dgm:pt modelId="{678BCEA1-725A-4E93-B660-925B495BFB09}" type="pres">
      <dgm:prSet presAssocID="{7ED5BD9D-C527-4933-8B80-B5F9891CD269}" presName="composite" presStyleCnt="0"/>
      <dgm:spPr/>
    </dgm:pt>
    <dgm:pt modelId="{1839E692-DE25-4C1B-9BE3-991D966B1AF7}" type="pres">
      <dgm:prSet presAssocID="{7ED5BD9D-C527-4933-8B80-B5F9891CD26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05F89-060C-4F89-83DB-56AA3F2A7467}" type="pres">
      <dgm:prSet presAssocID="{7ED5BD9D-C527-4933-8B80-B5F9891CD269}" presName="descendantText" presStyleLbl="alignAcc1" presStyleIdx="4" presStyleCnt="5" custLinFactNeighborX="3097" custLinFactNeighborY="-8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5828A2-6561-4D59-A169-4026C59FC3DB}" srcId="{ADBF62C4-97B5-4E56-81F7-4A638A5CBD03}" destId="{B393E665-558C-4F7C-BD98-D49DC9F70EE0}" srcOrd="2" destOrd="0" parTransId="{EF21C894-AFB1-4E7B-8162-48E664CEEE3D}" sibTransId="{1012715C-0068-4864-9857-68F88DD62AC4}"/>
    <dgm:cxn modelId="{43937DF4-B92B-484C-B7E5-DAC0C43D9E85}" srcId="{7ED5BD9D-C527-4933-8B80-B5F9891CD269}" destId="{FF32FF7F-DEDA-45EA-91C9-B99E5EDC3CF8}" srcOrd="0" destOrd="0" parTransId="{9ECBAA66-72D0-4A72-9839-F7F72D6288AC}" sibTransId="{F2A7BCB2-2DD7-4335-AF0B-2A9D4BB55398}"/>
    <dgm:cxn modelId="{A7D64875-4BB5-48D5-8F52-EDF7FDF5BEE4}" srcId="{ADBF62C4-97B5-4E56-81F7-4A638A5CBD03}" destId="{A75CD0DC-A63D-4FB6-9B04-41A2A94E9265}" srcOrd="3" destOrd="0" parTransId="{62E52DAB-17DF-450B-91F7-AEB191F48AEF}" sibTransId="{BB484BAD-A389-4412-B40A-8B9A0D5FD93D}"/>
    <dgm:cxn modelId="{36C5D0C9-92E3-41CF-AE04-90DEAF5DF77A}" type="presOf" srcId="{D9D3D351-AB5C-462C-8352-91CAF9B67C73}" destId="{41A9C5A1-40FB-4122-BBE3-F7D5DD8331F9}" srcOrd="0" destOrd="0" presId="urn:microsoft.com/office/officeart/2005/8/layout/chevron2"/>
    <dgm:cxn modelId="{0DE64291-E27A-45AE-B86D-A7D77044BD31}" srcId="{A75CD0DC-A63D-4FB6-9B04-41A2A94E9265}" destId="{F6933FB8-12C8-4601-938C-9CB17DC69DE7}" srcOrd="0" destOrd="0" parTransId="{B9C97172-D7BF-427A-B38D-0C20731E6A8F}" sibTransId="{7CAE7043-87AF-40A0-B723-0C7751DD7F49}"/>
    <dgm:cxn modelId="{25CE7FAB-237F-4FC2-9411-6E6B369D9577}" srcId="{52431BB5-249A-4FE8-A52F-3610F9B4AC35}" destId="{ED2D15D8-D96A-4996-81D3-C6955D477A3E}" srcOrd="0" destOrd="0" parTransId="{EA5FA343-DD7A-4C2B-A8F1-0AB28E0F03DD}" sibTransId="{2131DCF5-D660-4A34-B3A5-5991DC22F04D}"/>
    <dgm:cxn modelId="{3B70DD8E-3BEC-4082-8FB9-A921661978CB}" type="presOf" srcId="{071D19C4-F649-4A29-A2E8-89134A077CA0}" destId="{41BA029F-1847-4500-B87C-181C563AECAB}" srcOrd="0" destOrd="0" presId="urn:microsoft.com/office/officeart/2005/8/layout/chevron2"/>
    <dgm:cxn modelId="{7CE0FFEF-CBC8-4FF0-B272-F0B8814CCBAE}" type="presOf" srcId="{9727A54B-F571-4A8B-99E5-4A011151F635}" destId="{90B7901F-7ACB-481D-91C3-991024BBF821}" srcOrd="0" destOrd="0" presId="urn:microsoft.com/office/officeart/2005/8/layout/chevron2"/>
    <dgm:cxn modelId="{17BDAE3B-16CF-4282-9830-5C0622B01C32}" type="presOf" srcId="{ADBF62C4-97B5-4E56-81F7-4A638A5CBD03}" destId="{D57A8032-1D81-4498-90B3-6DC0BC3BAF7A}" srcOrd="0" destOrd="0" presId="urn:microsoft.com/office/officeart/2005/8/layout/chevron2"/>
    <dgm:cxn modelId="{EE0FE201-DD75-4243-9ADA-8EDA604B7176}" srcId="{9727A54B-F571-4A8B-99E5-4A011151F635}" destId="{D9D3D351-AB5C-462C-8352-91CAF9B67C73}" srcOrd="0" destOrd="0" parTransId="{E6072F05-34C8-4A90-A6B8-35D71D4E1DAA}" sibTransId="{86DFE7BC-4B47-40E6-804B-596BA0CA1487}"/>
    <dgm:cxn modelId="{123C55E8-CA8C-47AB-AB68-C0DA46EAC696}" srcId="{ADBF62C4-97B5-4E56-81F7-4A638A5CBD03}" destId="{7ED5BD9D-C527-4933-8B80-B5F9891CD269}" srcOrd="4" destOrd="0" parTransId="{63CDE85B-5B6B-4971-B74B-672DCB040B94}" sibTransId="{7BD1A3E8-73EE-4FDC-ABB8-D691F40D1EE8}"/>
    <dgm:cxn modelId="{9A753FBE-B7E9-47E4-8042-EB00F15EE93D}" type="presOf" srcId="{7ED5BD9D-C527-4933-8B80-B5F9891CD269}" destId="{1839E692-DE25-4C1B-9BE3-991D966B1AF7}" srcOrd="0" destOrd="0" presId="urn:microsoft.com/office/officeart/2005/8/layout/chevron2"/>
    <dgm:cxn modelId="{A346704C-D148-4D27-AD86-00E936433259}" srcId="{ADBF62C4-97B5-4E56-81F7-4A638A5CBD03}" destId="{52431BB5-249A-4FE8-A52F-3610F9B4AC35}" srcOrd="0" destOrd="0" parTransId="{C362D2E5-8D7B-48CF-8771-6BAFD710A2DF}" sibTransId="{CD13E6CA-29A5-455B-A202-2469F599D816}"/>
    <dgm:cxn modelId="{225911F2-D6E8-4C41-9244-4FA494FFE723}" type="presOf" srcId="{A75CD0DC-A63D-4FB6-9B04-41A2A94E9265}" destId="{4B67D884-D791-4A30-AFFB-61CFC8B0E761}" srcOrd="0" destOrd="0" presId="urn:microsoft.com/office/officeart/2005/8/layout/chevron2"/>
    <dgm:cxn modelId="{3FE93360-C45A-4B08-8CC0-9D044C48F808}" srcId="{B393E665-558C-4F7C-BD98-D49DC9F70EE0}" destId="{071D19C4-F649-4A29-A2E8-89134A077CA0}" srcOrd="0" destOrd="0" parTransId="{20C2AC49-3D54-4D3E-A3AF-7C79E67A5109}" sibTransId="{EBF6558C-6272-4D5F-BDA1-84442752067E}"/>
    <dgm:cxn modelId="{9B42520F-20EA-451C-8B9E-6A13E8325315}" type="presOf" srcId="{FF32FF7F-DEDA-45EA-91C9-B99E5EDC3CF8}" destId="{11805F89-060C-4F89-83DB-56AA3F2A7467}" srcOrd="0" destOrd="0" presId="urn:microsoft.com/office/officeart/2005/8/layout/chevron2"/>
    <dgm:cxn modelId="{EB47A36F-6A50-4929-B2FD-6AC0459486D9}" type="presOf" srcId="{52431BB5-249A-4FE8-A52F-3610F9B4AC35}" destId="{B0313B4E-44D2-469D-B0AC-B834F83927F2}" srcOrd="0" destOrd="0" presId="urn:microsoft.com/office/officeart/2005/8/layout/chevron2"/>
    <dgm:cxn modelId="{689067C9-83A6-457F-B6F3-95B307D18CF3}" srcId="{ADBF62C4-97B5-4E56-81F7-4A638A5CBD03}" destId="{9727A54B-F571-4A8B-99E5-4A011151F635}" srcOrd="1" destOrd="0" parTransId="{07510FAA-C154-493B-860B-45ABFC3FB25E}" sibTransId="{0EE657DD-C23B-4FFB-A1FA-3CD7AFC85451}"/>
    <dgm:cxn modelId="{C268E501-5549-4DEF-B906-7A365C89F0E2}" type="presOf" srcId="{F6933FB8-12C8-4601-938C-9CB17DC69DE7}" destId="{C686600C-E139-4284-8892-443207298B32}" srcOrd="0" destOrd="0" presId="urn:microsoft.com/office/officeart/2005/8/layout/chevron2"/>
    <dgm:cxn modelId="{6C8FE032-C4AC-4802-9C76-B86E5651C635}" type="presOf" srcId="{B393E665-558C-4F7C-BD98-D49DC9F70EE0}" destId="{D6A01E3C-6EA2-49D4-A0F5-EBF69BDBC660}" srcOrd="0" destOrd="0" presId="urn:microsoft.com/office/officeart/2005/8/layout/chevron2"/>
    <dgm:cxn modelId="{2F35F8E5-F8BE-4A78-80A5-F34669C5A1C0}" type="presOf" srcId="{ED2D15D8-D96A-4996-81D3-C6955D477A3E}" destId="{3199E297-C60A-40C9-91EE-1EE55D88231B}" srcOrd="0" destOrd="0" presId="urn:microsoft.com/office/officeart/2005/8/layout/chevron2"/>
    <dgm:cxn modelId="{82A89AE3-F8CA-4264-A663-7A87A893E98A}" type="presParOf" srcId="{D57A8032-1D81-4498-90B3-6DC0BC3BAF7A}" destId="{883CCBFB-C5D0-4AD9-9CB1-ADBCE4C379FC}" srcOrd="0" destOrd="0" presId="urn:microsoft.com/office/officeart/2005/8/layout/chevron2"/>
    <dgm:cxn modelId="{ADCBDA03-45D0-4611-8C82-93B62D2E3BFA}" type="presParOf" srcId="{883CCBFB-C5D0-4AD9-9CB1-ADBCE4C379FC}" destId="{B0313B4E-44D2-469D-B0AC-B834F83927F2}" srcOrd="0" destOrd="0" presId="urn:microsoft.com/office/officeart/2005/8/layout/chevron2"/>
    <dgm:cxn modelId="{3AD8554C-7E0F-44D9-AB71-A888644CDE85}" type="presParOf" srcId="{883CCBFB-C5D0-4AD9-9CB1-ADBCE4C379FC}" destId="{3199E297-C60A-40C9-91EE-1EE55D88231B}" srcOrd="1" destOrd="0" presId="urn:microsoft.com/office/officeart/2005/8/layout/chevron2"/>
    <dgm:cxn modelId="{690940D4-BE60-44B5-BE7C-9370FD552D63}" type="presParOf" srcId="{D57A8032-1D81-4498-90B3-6DC0BC3BAF7A}" destId="{885D3724-3F7A-4A9B-987A-476323BCD99A}" srcOrd="1" destOrd="0" presId="urn:microsoft.com/office/officeart/2005/8/layout/chevron2"/>
    <dgm:cxn modelId="{42B724C1-47B5-4617-AAD6-1F4692E07A64}" type="presParOf" srcId="{D57A8032-1D81-4498-90B3-6DC0BC3BAF7A}" destId="{C82237A0-878B-4296-A778-D82FC8369050}" srcOrd="2" destOrd="0" presId="urn:microsoft.com/office/officeart/2005/8/layout/chevron2"/>
    <dgm:cxn modelId="{934F9B32-36B7-48BC-A74E-70C87EBE527F}" type="presParOf" srcId="{C82237A0-878B-4296-A778-D82FC8369050}" destId="{90B7901F-7ACB-481D-91C3-991024BBF821}" srcOrd="0" destOrd="0" presId="urn:microsoft.com/office/officeart/2005/8/layout/chevron2"/>
    <dgm:cxn modelId="{BDBC3A6E-02FE-4A4F-9455-743FF779E74C}" type="presParOf" srcId="{C82237A0-878B-4296-A778-D82FC8369050}" destId="{41A9C5A1-40FB-4122-BBE3-F7D5DD8331F9}" srcOrd="1" destOrd="0" presId="urn:microsoft.com/office/officeart/2005/8/layout/chevron2"/>
    <dgm:cxn modelId="{75695F42-3B7B-4B5E-B2AB-519E60FE0331}" type="presParOf" srcId="{D57A8032-1D81-4498-90B3-6DC0BC3BAF7A}" destId="{C4E1B2D2-1A77-4FD0-943A-945FDE94F776}" srcOrd="3" destOrd="0" presId="urn:microsoft.com/office/officeart/2005/8/layout/chevron2"/>
    <dgm:cxn modelId="{15AB7C49-D23D-439E-BE6E-7B99206E37B0}" type="presParOf" srcId="{D57A8032-1D81-4498-90B3-6DC0BC3BAF7A}" destId="{D9C499AA-7C64-4743-9B38-B77FE3762371}" srcOrd="4" destOrd="0" presId="urn:microsoft.com/office/officeart/2005/8/layout/chevron2"/>
    <dgm:cxn modelId="{93522B29-E73E-46B7-9A86-792A3BECBF39}" type="presParOf" srcId="{D9C499AA-7C64-4743-9B38-B77FE3762371}" destId="{D6A01E3C-6EA2-49D4-A0F5-EBF69BDBC660}" srcOrd="0" destOrd="0" presId="urn:microsoft.com/office/officeart/2005/8/layout/chevron2"/>
    <dgm:cxn modelId="{FD53E18A-E073-47EC-80D7-D8B8DB3213EE}" type="presParOf" srcId="{D9C499AA-7C64-4743-9B38-B77FE3762371}" destId="{41BA029F-1847-4500-B87C-181C563AECAB}" srcOrd="1" destOrd="0" presId="urn:microsoft.com/office/officeart/2005/8/layout/chevron2"/>
    <dgm:cxn modelId="{B7562F9D-1AA5-4EE1-909C-D54B7CFFE72C}" type="presParOf" srcId="{D57A8032-1D81-4498-90B3-6DC0BC3BAF7A}" destId="{48CD1FFF-E410-44FA-B01A-398ACD8F0130}" srcOrd="5" destOrd="0" presId="urn:microsoft.com/office/officeart/2005/8/layout/chevron2"/>
    <dgm:cxn modelId="{8907AB79-5E7B-4A90-80EF-690111EE5FA1}" type="presParOf" srcId="{D57A8032-1D81-4498-90B3-6DC0BC3BAF7A}" destId="{B3A098EF-C5B0-4D64-8823-99BB21AAB4DF}" srcOrd="6" destOrd="0" presId="urn:microsoft.com/office/officeart/2005/8/layout/chevron2"/>
    <dgm:cxn modelId="{74BBF836-DE2D-45C2-A2FD-AB4ABC92A2F0}" type="presParOf" srcId="{B3A098EF-C5B0-4D64-8823-99BB21AAB4DF}" destId="{4B67D884-D791-4A30-AFFB-61CFC8B0E761}" srcOrd="0" destOrd="0" presId="urn:microsoft.com/office/officeart/2005/8/layout/chevron2"/>
    <dgm:cxn modelId="{F5C063A6-BBA4-4BEE-B25F-724520CD2DE9}" type="presParOf" srcId="{B3A098EF-C5B0-4D64-8823-99BB21AAB4DF}" destId="{C686600C-E139-4284-8892-443207298B32}" srcOrd="1" destOrd="0" presId="urn:microsoft.com/office/officeart/2005/8/layout/chevron2"/>
    <dgm:cxn modelId="{8A186432-E502-4BC5-B80B-74BFA16F8C99}" type="presParOf" srcId="{D57A8032-1D81-4498-90B3-6DC0BC3BAF7A}" destId="{2FCE97FA-5BDE-474C-942D-E4C309D68F95}" srcOrd="7" destOrd="0" presId="urn:microsoft.com/office/officeart/2005/8/layout/chevron2"/>
    <dgm:cxn modelId="{1870AFDC-1F04-4825-9AEE-52BE9D43C0C9}" type="presParOf" srcId="{D57A8032-1D81-4498-90B3-6DC0BC3BAF7A}" destId="{678BCEA1-725A-4E93-B660-925B495BFB09}" srcOrd="8" destOrd="0" presId="urn:microsoft.com/office/officeart/2005/8/layout/chevron2"/>
    <dgm:cxn modelId="{2A635289-FAC2-45C7-80A8-591FEA2DE22A}" type="presParOf" srcId="{678BCEA1-725A-4E93-B660-925B495BFB09}" destId="{1839E692-DE25-4C1B-9BE3-991D966B1AF7}" srcOrd="0" destOrd="0" presId="urn:microsoft.com/office/officeart/2005/8/layout/chevron2"/>
    <dgm:cxn modelId="{37BEBF8A-DFF6-4608-A0E2-988038D05635}" type="presParOf" srcId="{678BCEA1-725A-4E93-B660-925B495BFB09}" destId="{11805F89-060C-4F89-83DB-56AA3F2A74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348C6-4C72-4086-B768-A6A8983E9DA9}" type="doc">
      <dgm:prSet loTypeId="urn:microsoft.com/office/officeart/2005/8/layout/vList4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6E4DBF3-D414-4AB0-AA44-031C50B4AF4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49067-594A-4DB4-B65C-1AAD12571AA3}" type="parTrans" cxnId="{BA7A6C75-1D05-4898-9CE5-25805DCA7078}">
      <dgm:prSet/>
      <dgm:spPr/>
      <dgm:t>
        <a:bodyPr/>
        <a:lstStyle/>
        <a:p>
          <a:endParaRPr lang="ru-RU"/>
        </a:p>
      </dgm:t>
    </dgm:pt>
    <dgm:pt modelId="{03FD59A4-A4EA-4623-A61C-FFD51A77A4FB}" type="sibTrans" cxnId="{BA7A6C75-1D05-4898-9CE5-25805DCA7078}">
      <dgm:prSet/>
      <dgm:spPr/>
      <dgm:t>
        <a:bodyPr/>
        <a:lstStyle/>
        <a:p>
          <a:endParaRPr lang="ru-RU"/>
        </a:p>
      </dgm:t>
    </dgm:pt>
    <dgm:pt modelId="{0756751C-01E3-43FC-9FE5-99E728ED996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Размещение населения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29064-22BE-43E9-914C-E354D7BE85F4}" type="parTrans" cxnId="{5CBDC630-2C55-4ABB-B1CE-564DB79C8186}">
      <dgm:prSet/>
      <dgm:spPr/>
      <dgm:t>
        <a:bodyPr/>
        <a:lstStyle/>
        <a:p>
          <a:endParaRPr lang="ru-RU"/>
        </a:p>
      </dgm:t>
    </dgm:pt>
    <dgm:pt modelId="{5A7889C3-C0FD-49D2-A163-407014C65B61}" type="sibTrans" cxnId="{5CBDC630-2C55-4ABB-B1CE-564DB79C8186}">
      <dgm:prSet/>
      <dgm:spPr/>
      <dgm:t>
        <a:bodyPr/>
        <a:lstStyle/>
        <a:p>
          <a:endParaRPr lang="ru-RU"/>
        </a:p>
      </dgm:t>
    </dgm:pt>
    <dgm:pt modelId="{B83746A7-6A54-4081-8ED9-5D0893F3BE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Урбанизация Города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DBA5CB86-CB42-444A-854D-D42E4D5F8A2E}" type="parTrans" cxnId="{7E210811-80F1-4066-8892-5AA122800907}">
      <dgm:prSet/>
      <dgm:spPr/>
      <dgm:t>
        <a:bodyPr/>
        <a:lstStyle/>
        <a:p>
          <a:endParaRPr lang="ru-RU"/>
        </a:p>
      </dgm:t>
    </dgm:pt>
    <dgm:pt modelId="{3EFD7DC1-485E-4F99-BC59-D30428267D9C}" type="sibTrans" cxnId="{7E210811-80F1-4066-8892-5AA122800907}">
      <dgm:prSet/>
      <dgm:spPr/>
      <dgm:t>
        <a:bodyPr/>
        <a:lstStyle/>
        <a:p>
          <a:endParaRPr lang="ru-RU"/>
        </a:p>
      </dgm:t>
    </dgm:pt>
    <dgm:pt modelId="{B75D97F2-8DFC-4758-A148-1AA46CD6A98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>
            <a:lnSpc>
              <a:spcPts val="2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Национальный состав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7724A-30DE-4A6C-AE61-33C7D5BAF5AC}" type="parTrans" cxnId="{D5E338CD-834D-4AEB-B582-ADDE41A5A97B}">
      <dgm:prSet/>
      <dgm:spPr/>
      <dgm:t>
        <a:bodyPr/>
        <a:lstStyle/>
        <a:p>
          <a:endParaRPr lang="ru-RU"/>
        </a:p>
      </dgm:t>
    </dgm:pt>
    <dgm:pt modelId="{C72EDA9A-3CDB-40EE-8E92-14AB95E44372}" type="sibTrans" cxnId="{D5E338CD-834D-4AEB-B582-ADDE41A5A97B}">
      <dgm:prSet/>
      <dgm:spPr/>
      <dgm:t>
        <a:bodyPr/>
        <a:lstStyle/>
        <a:p>
          <a:endParaRPr lang="ru-RU"/>
        </a:p>
      </dgm:t>
    </dgm:pt>
    <dgm:pt modelId="{FC8A8FAF-87FC-4A62-AE6D-3808C112CFD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Влияние населения  на развитие района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1BA51-75F0-45EE-9E7A-034267555A9F}" type="parTrans" cxnId="{41F46E37-A727-4CF0-B648-565EFA657215}">
      <dgm:prSet/>
      <dgm:spPr/>
      <dgm:t>
        <a:bodyPr/>
        <a:lstStyle/>
        <a:p>
          <a:endParaRPr lang="ru-RU"/>
        </a:p>
      </dgm:t>
    </dgm:pt>
    <dgm:pt modelId="{04F92193-4EFE-472F-839E-520D541E2CCE}" type="sibTrans" cxnId="{41F46E37-A727-4CF0-B648-565EFA657215}">
      <dgm:prSet/>
      <dgm:spPr/>
      <dgm:t>
        <a:bodyPr/>
        <a:lstStyle/>
        <a:p>
          <a:endParaRPr lang="ru-RU"/>
        </a:p>
      </dgm:t>
    </dgm:pt>
    <dgm:pt modelId="{4A07F3FA-418C-4931-AB25-00CF184E1FE2}" type="pres">
      <dgm:prSet presAssocID="{899348C6-4C72-4086-B768-A6A8983E9D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DA79B9-F580-4AB8-A8F8-514E064EEDB8}" type="pres">
      <dgm:prSet presAssocID="{06E4DBF3-D414-4AB0-AA44-031C50B4AF44}" presName="comp" presStyleCnt="0"/>
      <dgm:spPr/>
      <dgm:t>
        <a:bodyPr/>
        <a:lstStyle/>
        <a:p>
          <a:endParaRPr lang="ru-RU"/>
        </a:p>
      </dgm:t>
    </dgm:pt>
    <dgm:pt modelId="{58EB50AA-D28D-4013-B66A-C4913843F570}" type="pres">
      <dgm:prSet presAssocID="{06E4DBF3-D414-4AB0-AA44-031C50B4AF44}" presName="box" presStyleLbl="node1" presStyleIdx="0" presStyleCnt="5" custLinFactNeighborY="2942"/>
      <dgm:spPr/>
      <dgm:t>
        <a:bodyPr/>
        <a:lstStyle/>
        <a:p>
          <a:endParaRPr lang="ru-RU"/>
        </a:p>
      </dgm:t>
    </dgm:pt>
    <dgm:pt modelId="{DFC884DD-1E06-45A9-ADA5-324B3CB9234C}" type="pres">
      <dgm:prSet presAssocID="{06E4DBF3-D414-4AB0-AA44-031C50B4AF44}" presName="img" presStyleLbl="fgImgPlace1" presStyleIdx="0" presStyleCnt="5" custScaleY="67232"/>
      <dgm:spPr>
        <a:blipFill rotWithShape="1">
          <a:blip xmlns:r="http://schemas.openxmlformats.org/officeDocument/2006/relationships" r:embed="rId1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8733A0-8A33-446F-8301-99703F23EF0F}" type="pres">
      <dgm:prSet presAssocID="{06E4DBF3-D414-4AB0-AA44-031C50B4AF4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4A55C-0C08-4559-A74B-797577B3E585}" type="pres">
      <dgm:prSet presAssocID="{03FD59A4-A4EA-4623-A61C-FFD51A77A4FB}" presName="spacer" presStyleCnt="0"/>
      <dgm:spPr/>
      <dgm:t>
        <a:bodyPr/>
        <a:lstStyle/>
        <a:p>
          <a:endParaRPr lang="ru-RU"/>
        </a:p>
      </dgm:t>
    </dgm:pt>
    <dgm:pt modelId="{2E1CD399-4665-489C-8B65-FFB5AE001881}" type="pres">
      <dgm:prSet presAssocID="{0756751C-01E3-43FC-9FE5-99E728ED996B}" presName="comp" presStyleCnt="0"/>
      <dgm:spPr/>
      <dgm:t>
        <a:bodyPr/>
        <a:lstStyle/>
        <a:p>
          <a:endParaRPr lang="ru-RU"/>
        </a:p>
      </dgm:t>
    </dgm:pt>
    <dgm:pt modelId="{68FC996C-A51E-4070-A0D0-15FBF06CD1CA}" type="pres">
      <dgm:prSet presAssocID="{0756751C-01E3-43FC-9FE5-99E728ED996B}" presName="box" presStyleLbl="node1" presStyleIdx="1" presStyleCnt="5" custLinFactNeighborX="14732" custLinFactNeighborY="1680"/>
      <dgm:spPr/>
      <dgm:t>
        <a:bodyPr/>
        <a:lstStyle/>
        <a:p>
          <a:endParaRPr lang="ru-RU"/>
        </a:p>
      </dgm:t>
    </dgm:pt>
    <dgm:pt modelId="{E1D049C6-7B71-47A8-AC82-6C2D4B2D8D2B}" type="pres">
      <dgm:prSet presAssocID="{0756751C-01E3-43FC-9FE5-99E728ED996B}" presName="img" presStyleLbl="fgImgPlace1" presStyleIdx="1" presStyleCnt="5" custScaleY="67964"/>
      <dgm:spPr>
        <a:blipFill rotWithShape="1">
          <a:blip xmlns:r="http://schemas.openxmlformats.org/officeDocument/2006/relationships" r:embed="rId3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CCAF5F-C83D-4E3E-B096-6590D3CB7926}" type="pres">
      <dgm:prSet presAssocID="{0756751C-01E3-43FC-9FE5-99E728ED9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CCF37-7DC0-4FEF-979A-D324E72D2684}" type="pres">
      <dgm:prSet presAssocID="{5A7889C3-C0FD-49D2-A163-407014C65B61}" presName="spacer" presStyleCnt="0"/>
      <dgm:spPr/>
      <dgm:t>
        <a:bodyPr/>
        <a:lstStyle/>
        <a:p>
          <a:endParaRPr lang="ru-RU"/>
        </a:p>
      </dgm:t>
    </dgm:pt>
    <dgm:pt modelId="{2A7830C5-1B78-4031-A2FB-CD48FDB9921F}" type="pres">
      <dgm:prSet presAssocID="{B83746A7-6A54-4081-8ED9-5D0893F3BEC5}" presName="comp" presStyleCnt="0"/>
      <dgm:spPr/>
      <dgm:t>
        <a:bodyPr/>
        <a:lstStyle/>
        <a:p>
          <a:endParaRPr lang="ru-RU"/>
        </a:p>
      </dgm:t>
    </dgm:pt>
    <dgm:pt modelId="{76FC4D6B-97AA-44CC-AA32-6D07DDCD16E8}" type="pres">
      <dgm:prSet presAssocID="{B83746A7-6A54-4081-8ED9-5D0893F3BEC5}" presName="box" presStyleLbl="node1" presStyleIdx="2" presStyleCnt="5" custLinFactNeighborX="1817" custLinFactNeighborY="99"/>
      <dgm:spPr/>
      <dgm:t>
        <a:bodyPr/>
        <a:lstStyle/>
        <a:p>
          <a:endParaRPr lang="ru-RU"/>
        </a:p>
      </dgm:t>
    </dgm:pt>
    <dgm:pt modelId="{C2BDC7A2-C07F-43A8-9BCB-481CFDCD00BB}" type="pres">
      <dgm:prSet presAssocID="{B83746A7-6A54-4081-8ED9-5D0893F3BEC5}" presName="img" presStyleLbl="fgImgPlace1" presStyleIdx="2" presStyleCnt="5" custScaleY="63354" custLinFactNeighborX="6443" custLinFactNeighborY="-3464"/>
      <dgm:spPr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AD9B93D-7336-4C50-9FA9-11DC75DF5726}" type="pres">
      <dgm:prSet presAssocID="{B83746A7-6A54-4081-8ED9-5D0893F3BEC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D593E-CB97-429F-B39B-1AB55C06730B}" type="pres">
      <dgm:prSet presAssocID="{3EFD7DC1-485E-4F99-BC59-D30428267D9C}" presName="spacer" presStyleCnt="0"/>
      <dgm:spPr/>
      <dgm:t>
        <a:bodyPr/>
        <a:lstStyle/>
        <a:p>
          <a:endParaRPr lang="ru-RU"/>
        </a:p>
      </dgm:t>
    </dgm:pt>
    <dgm:pt modelId="{942875A8-36C4-4745-B51B-94F796211006}" type="pres">
      <dgm:prSet presAssocID="{B75D97F2-8DFC-4758-A148-1AA46CD6A98E}" presName="comp" presStyleCnt="0"/>
      <dgm:spPr/>
      <dgm:t>
        <a:bodyPr/>
        <a:lstStyle/>
        <a:p>
          <a:endParaRPr lang="ru-RU"/>
        </a:p>
      </dgm:t>
    </dgm:pt>
    <dgm:pt modelId="{C1069B8C-6DFB-41A3-B457-99764D46A7AD}" type="pres">
      <dgm:prSet presAssocID="{B75D97F2-8DFC-4758-A148-1AA46CD6A98E}" presName="box" presStyleLbl="node1" presStyleIdx="3" presStyleCnt="5" custScaleY="90863"/>
      <dgm:spPr/>
      <dgm:t>
        <a:bodyPr/>
        <a:lstStyle/>
        <a:p>
          <a:endParaRPr lang="ru-RU"/>
        </a:p>
      </dgm:t>
    </dgm:pt>
    <dgm:pt modelId="{B20789D4-481F-4117-A6F1-992B9034698A}" type="pres">
      <dgm:prSet presAssocID="{B75D97F2-8DFC-4758-A148-1AA46CD6A98E}" presName="img" presStyleLbl="fgImgPlace1" presStyleIdx="3" presStyleCnt="5" custScaleY="64799"/>
      <dgm:spPr>
        <a:blipFill rotWithShape="1">
          <a:blip xmlns:r="http://schemas.openxmlformats.org/officeDocument/2006/relationships"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3FB445-4688-4C24-8CFB-348132CB3BAF}" type="pres">
      <dgm:prSet presAssocID="{B75D97F2-8DFC-4758-A148-1AA46CD6A98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65690-3D3A-4BA9-9ABD-A40D3F34B4B8}" type="pres">
      <dgm:prSet presAssocID="{C72EDA9A-3CDB-40EE-8E92-14AB95E44372}" presName="spacer" presStyleCnt="0"/>
      <dgm:spPr/>
      <dgm:t>
        <a:bodyPr/>
        <a:lstStyle/>
        <a:p>
          <a:endParaRPr lang="ru-RU"/>
        </a:p>
      </dgm:t>
    </dgm:pt>
    <dgm:pt modelId="{788CC143-238C-4F30-A246-D50FABE722CE}" type="pres">
      <dgm:prSet presAssocID="{FC8A8FAF-87FC-4A62-AE6D-3808C112CFDC}" presName="comp" presStyleCnt="0"/>
      <dgm:spPr/>
      <dgm:t>
        <a:bodyPr/>
        <a:lstStyle/>
        <a:p>
          <a:endParaRPr lang="ru-RU"/>
        </a:p>
      </dgm:t>
    </dgm:pt>
    <dgm:pt modelId="{A29F9147-FFD1-48A8-9A45-6AA49A4807D8}" type="pres">
      <dgm:prSet presAssocID="{FC8A8FAF-87FC-4A62-AE6D-3808C112CFDC}" presName="box" presStyleLbl="node1" presStyleIdx="4" presStyleCnt="5"/>
      <dgm:spPr/>
      <dgm:t>
        <a:bodyPr/>
        <a:lstStyle/>
        <a:p>
          <a:endParaRPr lang="ru-RU"/>
        </a:p>
      </dgm:t>
    </dgm:pt>
    <dgm:pt modelId="{2C21DE39-F6F8-4347-80D4-AF6E59FBE9A6}" type="pres">
      <dgm:prSet presAssocID="{FC8A8FAF-87FC-4A62-AE6D-3808C112CFDC}" presName="img" presStyleLbl="fgImgPlace1" presStyleIdx="4" presStyleCnt="5" custScaleY="66244"/>
      <dgm:spPr>
        <a:blipFill rotWithShape="1">
          <a:blip xmlns:r="http://schemas.openxmlformats.org/officeDocument/2006/relationships" r:embed="rId4">
            <a:grayscl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3AFAE4-5E37-487E-9CA9-1C3D8FF120BD}" type="pres">
      <dgm:prSet presAssocID="{FC8A8FAF-87FC-4A62-AE6D-3808C112CFD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A714A0-EA44-402B-9F88-D61FF9A21016}" type="presOf" srcId="{FC8A8FAF-87FC-4A62-AE6D-3808C112CFDC}" destId="{A29F9147-FFD1-48A8-9A45-6AA49A4807D8}" srcOrd="0" destOrd="0" presId="urn:microsoft.com/office/officeart/2005/8/layout/vList4"/>
    <dgm:cxn modelId="{C6226C2D-229F-4589-BF1F-B5D75961985B}" type="presOf" srcId="{B83746A7-6A54-4081-8ED9-5D0893F3BEC5}" destId="{76FC4D6B-97AA-44CC-AA32-6D07DDCD16E8}" srcOrd="0" destOrd="0" presId="urn:microsoft.com/office/officeart/2005/8/layout/vList4"/>
    <dgm:cxn modelId="{E1AAB87B-8581-4CDF-B5AB-7ACA7BF60202}" type="presOf" srcId="{06E4DBF3-D414-4AB0-AA44-031C50B4AF44}" destId="{EE8733A0-8A33-446F-8301-99703F23EF0F}" srcOrd="1" destOrd="0" presId="urn:microsoft.com/office/officeart/2005/8/layout/vList4"/>
    <dgm:cxn modelId="{FD33DF00-DA01-400E-BB0E-EEBACACD3E8F}" type="presOf" srcId="{06E4DBF3-D414-4AB0-AA44-031C50B4AF44}" destId="{58EB50AA-D28D-4013-B66A-C4913843F570}" srcOrd="0" destOrd="0" presId="urn:microsoft.com/office/officeart/2005/8/layout/vList4"/>
    <dgm:cxn modelId="{8EE89FC8-28AE-4A35-8CDB-1FE36F50E939}" type="presOf" srcId="{0756751C-01E3-43FC-9FE5-99E728ED996B}" destId="{A4CCAF5F-C83D-4E3E-B096-6590D3CB7926}" srcOrd="1" destOrd="0" presId="urn:microsoft.com/office/officeart/2005/8/layout/vList4"/>
    <dgm:cxn modelId="{B5A717B8-358B-4F1C-A05A-776D3C342A9C}" type="presOf" srcId="{0756751C-01E3-43FC-9FE5-99E728ED996B}" destId="{68FC996C-A51E-4070-A0D0-15FBF06CD1CA}" srcOrd="0" destOrd="0" presId="urn:microsoft.com/office/officeart/2005/8/layout/vList4"/>
    <dgm:cxn modelId="{41F46E37-A727-4CF0-B648-565EFA657215}" srcId="{899348C6-4C72-4086-B768-A6A8983E9DA9}" destId="{FC8A8FAF-87FC-4A62-AE6D-3808C112CFDC}" srcOrd="4" destOrd="0" parTransId="{BE51BA51-75F0-45EE-9E7A-034267555A9F}" sibTransId="{04F92193-4EFE-472F-839E-520D541E2CCE}"/>
    <dgm:cxn modelId="{7E210811-80F1-4066-8892-5AA122800907}" srcId="{899348C6-4C72-4086-B768-A6A8983E9DA9}" destId="{B83746A7-6A54-4081-8ED9-5D0893F3BEC5}" srcOrd="2" destOrd="0" parTransId="{DBA5CB86-CB42-444A-854D-D42E4D5F8A2E}" sibTransId="{3EFD7DC1-485E-4F99-BC59-D30428267D9C}"/>
    <dgm:cxn modelId="{FA1F9D7A-9F67-4415-80E5-19F77AFFDC4D}" type="presOf" srcId="{B75D97F2-8DFC-4758-A148-1AA46CD6A98E}" destId="{703FB445-4688-4C24-8CFB-348132CB3BAF}" srcOrd="1" destOrd="0" presId="urn:microsoft.com/office/officeart/2005/8/layout/vList4"/>
    <dgm:cxn modelId="{D59232F2-E8B5-465D-8710-E2B831B852E4}" type="presOf" srcId="{899348C6-4C72-4086-B768-A6A8983E9DA9}" destId="{4A07F3FA-418C-4931-AB25-00CF184E1FE2}" srcOrd="0" destOrd="0" presId="urn:microsoft.com/office/officeart/2005/8/layout/vList4"/>
    <dgm:cxn modelId="{4B15EC6D-E465-4947-8AE9-FBD14020F687}" type="presOf" srcId="{B83746A7-6A54-4081-8ED9-5D0893F3BEC5}" destId="{2AD9B93D-7336-4C50-9FA9-11DC75DF5726}" srcOrd="1" destOrd="0" presId="urn:microsoft.com/office/officeart/2005/8/layout/vList4"/>
    <dgm:cxn modelId="{D5E338CD-834D-4AEB-B582-ADDE41A5A97B}" srcId="{899348C6-4C72-4086-B768-A6A8983E9DA9}" destId="{B75D97F2-8DFC-4758-A148-1AA46CD6A98E}" srcOrd="3" destOrd="0" parTransId="{1B27724A-30DE-4A6C-AE61-33C7D5BAF5AC}" sibTransId="{C72EDA9A-3CDB-40EE-8E92-14AB95E44372}"/>
    <dgm:cxn modelId="{5CBDC630-2C55-4ABB-B1CE-564DB79C8186}" srcId="{899348C6-4C72-4086-B768-A6A8983E9DA9}" destId="{0756751C-01E3-43FC-9FE5-99E728ED996B}" srcOrd="1" destOrd="0" parTransId="{5A429064-22BE-43E9-914C-E354D7BE85F4}" sibTransId="{5A7889C3-C0FD-49D2-A163-407014C65B61}"/>
    <dgm:cxn modelId="{93F0D255-AB7E-4DDB-802A-9F1BC1D844BC}" type="presOf" srcId="{B75D97F2-8DFC-4758-A148-1AA46CD6A98E}" destId="{C1069B8C-6DFB-41A3-B457-99764D46A7AD}" srcOrd="0" destOrd="0" presId="urn:microsoft.com/office/officeart/2005/8/layout/vList4"/>
    <dgm:cxn modelId="{B474F8B9-FE76-4D1C-A1ED-0137B6C8567D}" type="presOf" srcId="{FC8A8FAF-87FC-4A62-AE6D-3808C112CFDC}" destId="{033AFAE4-5E37-487E-9CA9-1C3D8FF120BD}" srcOrd="1" destOrd="0" presId="urn:microsoft.com/office/officeart/2005/8/layout/vList4"/>
    <dgm:cxn modelId="{BA7A6C75-1D05-4898-9CE5-25805DCA7078}" srcId="{899348C6-4C72-4086-B768-A6A8983E9DA9}" destId="{06E4DBF3-D414-4AB0-AA44-031C50B4AF44}" srcOrd="0" destOrd="0" parTransId="{36349067-594A-4DB4-B65C-1AAD12571AA3}" sibTransId="{03FD59A4-A4EA-4623-A61C-FFD51A77A4FB}"/>
    <dgm:cxn modelId="{4F640130-DF5B-42AB-AE61-4E71F373F630}" type="presParOf" srcId="{4A07F3FA-418C-4931-AB25-00CF184E1FE2}" destId="{17DA79B9-F580-4AB8-A8F8-514E064EEDB8}" srcOrd="0" destOrd="0" presId="urn:microsoft.com/office/officeart/2005/8/layout/vList4"/>
    <dgm:cxn modelId="{CF120EB9-F7E2-4357-90AB-65DFA1ECF98D}" type="presParOf" srcId="{17DA79B9-F580-4AB8-A8F8-514E064EEDB8}" destId="{58EB50AA-D28D-4013-B66A-C4913843F570}" srcOrd="0" destOrd="0" presId="urn:microsoft.com/office/officeart/2005/8/layout/vList4"/>
    <dgm:cxn modelId="{42A5F0DC-0819-4ABB-86EB-2BD889700F4E}" type="presParOf" srcId="{17DA79B9-F580-4AB8-A8F8-514E064EEDB8}" destId="{DFC884DD-1E06-45A9-ADA5-324B3CB9234C}" srcOrd="1" destOrd="0" presId="urn:microsoft.com/office/officeart/2005/8/layout/vList4"/>
    <dgm:cxn modelId="{3F7D3EEB-5AA7-45B6-BFF1-24A63C30E334}" type="presParOf" srcId="{17DA79B9-F580-4AB8-A8F8-514E064EEDB8}" destId="{EE8733A0-8A33-446F-8301-99703F23EF0F}" srcOrd="2" destOrd="0" presId="urn:microsoft.com/office/officeart/2005/8/layout/vList4"/>
    <dgm:cxn modelId="{3152D868-E65D-490D-B5F7-56AA1948F026}" type="presParOf" srcId="{4A07F3FA-418C-4931-AB25-00CF184E1FE2}" destId="{C794A55C-0C08-4559-A74B-797577B3E585}" srcOrd="1" destOrd="0" presId="urn:microsoft.com/office/officeart/2005/8/layout/vList4"/>
    <dgm:cxn modelId="{3414BF4C-C437-4EA4-A235-85EAADADDDDA}" type="presParOf" srcId="{4A07F3FA-418C-4931-AB25-00CF184E1FE2}" destId="{2E1CD399-4665-489C-8B65-FFB5AE001881}" srcOrd="2" destOrd="0" presId="urn:microsoft.com/office/officeart/2005/8/layout/vList4"/>
    <dgm:cxn modelId="{4B106605-F490-4732-9A26-E66BD41C1A97}" type="presParOf" srcId="{2E1CD399-4665-489C-8B65-FFB5AE001881}" destId="{68FC996C-A51E-4070-A0D0-15FBF06CD1CA}" srcOrd="0" destOrd="0" presId="urn:microsoft.com/office/officeart/2005/8/layout/vList4"/>
    <dgm:cxn modelId="{EBE3E84C-ACD3-4672-AEE1-B21E3913B37F}" type="presParOf" srcId="{2E1CD399-4665-489C-8B65-FFB5AE001881}" destId="{E1D049C6-7B71-47A8-AC82-6C2D4B2D8D2B}" srcOrd="1" destOrd="0" presId="urn:microsoft.com/office/officeart/2005/8/layout/vList4"/>
    <dgm:cxn modelId="{498E6BBF-ED3B-47BA-93BB-852E3E2E0CFC}" type="presParOf" srcId="{2E1CD399-4665-489C-8B65-FFB5AE001881}" destId="{A4CCAF5F-C83D-4E3E-B096-6590D3CB7926}" srcOrd="2" destOrd="0" presId="urn:microsoft.com/office/officeart/2005/8/layout/vList4"/>
    <dgm:cxn modelId="{E9204AC3-E9F6-413C-BE9B-449177A64CCC}" type="presParOf" srcId="{4A07F3FA-418C-4931-AB25-00CF184E1FE2}" destId="{0BBCCF37-7DC0-4FEF-979A-D324E72D2684}" srcOrd="3" destOrd="0" presId="urn:microsoft.com/office/officeart/2005/8/layout/vList4"/>
    <dgm:cxn modelId="{981E6C98-D69A-43B7-9D6A-F56EA902C04F}" type="presParOf" srcId="{4A07F3FA-418C-4931-AB25-00CF184E1FE2}" destId="{2A7830C5-1B78-4031-A2FB-CD48FDB9921F}" srcOrd="4" destOrd="0" presId="urn:microsoft.com/office/officeart/2005/8/layout/vList4"/>
    <dgm:cxn modelId="{17D519D7-D97F-4474-8C88-92FA588DF2AC}" type="presParOf" srcId="{2A7830C5-1B78-4031-A2FB-CD48FDB9921F}" destId="{76FC4D6B-97AA-44CC-AA32-6D07DDCD16E8}" srcOrd="0" destOrd="0" presId="urn:microsoft.com/office/officeart/2005/8/layout/vList4"/>
    <dgm:cxn modelId="{2E1100E4-0BE5-4353-9763-6B9997DB28B0}" type="presParOf" srcId="{2A7830C5-1B78-4031-A2FB-CD48FDB9921F}" destId="{C2BDC7A2-C07F-43A8-9BCB-481CFDCD00BB}" srcOrd="1" destOrd="0" presId="urn:microsoft.com/office/officeart/2005/8/layout/vList4"/>
    <dgm:cxn modelId="{B992270C-367E-4D97-AC5C-B1CFC7BED9C5}" type="presParOf" srcId="{2A7830C5-1B78-4031-A2FB-CD48FDB9921F}" destId="{2AD9B93D-7336-4C50-9FA9-11DC75DF5726}" srcOrd="2" destOrd="0" presId="urn:microsoft.com/office/officeart/2005/8/layout/vList4"/>
    <dgm:cxn modelId="{A645688A-421A-4640-BB63-F06EAC2246C1}" type="presParOf" srcId="{4A07F3FA-418C-4931-AB25-00CF184E1FE2}" destId="{45ED593E-CB97-429F-B39B-1AB55C06730B}" srcOrd="5" destOrd="0" presId="urn:microsoft.com/office/officeart/2005/8/layout/vList4"/>
    <dgm:cxn modelId="{34146ED5-0F15-4A6D-89F2-6DB98857ABF9}" type="presParOf" srcId="{4A07F3FA-418C-4931-AB25-00CF184E1FE2}" destId="{942875A8-36C4-4745-B51B-94F796211006}" srcOrd="6" destOrd="0" presId="urn:microsoft.com/office/officeart/2005/8/layout/vList4"/>
    <dgm:cxn modelId="{A7736F22-B2AC-4799-B2B2-4F0D0B7B12D4}" type="presParOf" srcId="{942875A8-36C4-4745-B51B-94F796211006}" destId="{C1069B8C-6DFB-41A3-B457-99764D46A7AD}" srcOrd="0" destOrd="0" presId="urn:microsoft.com/office/officeart/2005/8/layout/vList4"/>
    <dgm:cxn modelId="{745ABF21-9F61-4420-94A7-9A40A171013C}" type="presParOf" srcId="{942875A8-36C4-4745-B51B-94F796211006}" destId="{B20789D4-481F-4117-A6F1-992B9034698A}" srcOrd="1" destOrd="0" presId="urn:microsoft.com/office/officeart/2005/8/layout/vList4"/>
    <dgm:cxn modelId="{E7E90698-CBAB-4C70-8D7C-8D9F4468053E}" type="presParOf" srcId="{942875A8-36C4-4745-B51B-94F796211006}" destId="{703FB445-4688-4C24-8CFB-348132CB3BAF}" srcOrd="2" destOrd="0" presId="urn:microsoft.com/office/officeart/2005/8/layout/vList4"/>
    <dgm:cxn modelId="{8BA6DFAF-CB8B-49B9-964D-0C624DBBB19B}" type="presParOf" srcId="{4A07F3FA-418C-4931-AB25-00CF184E1FE2}" destId="{38A65690-3D3A-4BA9-9ABD-A40D3F34B4B8}" srcOrd="7" destOrd="0" presId="urn:microsoft.com/office/officeart/2005/8/layout/vList4"/>
    <dgm:cxn modelId="{4266D7BF-5B06-48EC-A3C1-0A51F80133B0}" type="presParOf" srcId="{4A07F3FA-418C-4931-AB25-00CF184E1FE2}" destId="{788CC143-238C-4F30-A246-D50FABE722CE}" srcOrd="8" destOrd="0" presId="urn:microsoft.com/office/officeart/2005/8/layout/vList4"/>
    <dgm:cxn modelId="{52E68B5C-93B5-4CE0-B538-186E3C1CD155}" type="presParOf" srcId="{788CC143-238C-4F30-A246-D50FABE722CE}" destId="{A29F9147-FFD1-48A8-9A45-6AA49A4807D8}" srcOrd="0" destOrd="0" presId="urn:microsoft.com/office/officeart/2005/8/layout/vList4"/>
    <dgm:cxn modelId="{91D86806-9C51-49F7-BCFA-756CD2B0C468}" type="presParOf" srcId="{788CC143-238C-4F30-A246-D50FABE722CE}" destId="{2C21DE39-F6F8-4347-80D4-AF6E59FBE9A6}" srcOrd="1" destOrd="0" presId="urn:microsoft.com/office/officeart/2005/8/layout/vList4"/>
    <dgm:cxn modelId="{9DB89BA4-E923-41CC-9135-F0B89FE4120A}" type="presParOf" srcId="{788CC143-238C-4F30-A246-D50FABE722CE}" destId="{033AFAE4-5E37-487E-9CA9-1C3D8FF120BD}" srcOrd="2" destOrd="0" presId="urn:microsoft.com/office/officeart/2005/8/layout/vList4"/>
  </dgm:cxnLst>
  <dgm:bg>
    <a:solidFill>
      <a:schemeClr val="accent2">
        <a:lumMod val="40000"/>
        <a:lumOff val="60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2DAC86-171E-499E-A80A-56F48B3318B6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9C6D0DC-DBCC-494F-B208-43110685CC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Рельеф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A2E13-5BC1-43EB-96B0-4EECFA635323}" type="parTrans" cxnId="{2A604DB5-95D8-42B6-BA15-63C5EBE72A78}">
      <dgm:prSet/>
      <dgm:spPr/>
      <dgm:t>
        <a:bodyPr/>
        <a:lstStyle/>
        <a:p>
          <a:endParaRPr lang="ru-RU"/>
        </a:p>
      </dgm:t>
    </dgm:pt>
    <dgm:pt modelId="{6847B9F1-C6B0-4B00-8F19-83B82BB5ECFA}" type="sibTrans" cxnId="{2A604DB5-95D8-42B6-BA15-63C5EBE72A78}">
      <dgm:prSet/>
      <dgm:spPr/>
      <dgm:t>
        <a:bodyPr/>
        <a:lstStyle/>
        <a:p>
          <a:endParaRPr lang="ru-RU"/>
        </a:p>
      </dgm:t>
    </dgm:pt>
    <dgm:pt modelId="{E7C7BF8A-6464-4E71-9DE1-23CD0BC9AA1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Почвы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F141D-44D7-46A3-A775-400297BFE58F}" type="parTrans" cxnId="{A99AF9AB-BAAE-4192-AC79-E5F62151AD0C}">
      <dgm:prSet/>
      <dgm:spPr/>
      <dgm:t>
        <a:bodyPr/>
        <a:lstStyle/>
        <a:p>
          <a:endParaRPr lang="ru-RU"/>
        </a:p>
      </dgm:t>
    </dgm:pt>
    <dgm:pt modelId="{7D5B0BCE-3455-439C-A21A-B3E921E30EAE}" type="sibTrans" cxnId="{A99AF9AB-BAAE-4192-AC79-E5F62151AD0C}">
      <dgm:prSet/>
      <dgm:spPr/>
      <dgm:t>
        <a:bodyPr/>
        <a:lstStyle/>
        <a:p>
          <a:endParaRPr lang="ru-RU"/>
        </a:p>
      </dgm:t>
    </dgm:pt>
    <dgm:pt modelId="{06C89718-A6E1-4B58-8BC3-6C4B2EFFB60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R="0" algn="l" eaLnBrk="1" fontAlgn="auto" latinLnBrk="0" hangingPunct="1">
            <a:buClrTx/>
            <a:buSzTx/>
            <a:buFontTx/>
            <a:tabLst/>
            <a:defRPr/>
          </a:pPr>
          <a:endParaRPr lang="ru-RU" sz="1700" dirty="0" smtClean="0"/>
        </a:p>
        <a:p>
          <a:pPr marR="0" algn="ctr" eaLnBrk="1" fontAlgn="auto" latinLnBrk="0" hangingPunct="1">
            <a:buClrTx/>
            <a:buSzTx/>
            <a:buFontTx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Природные зоны</a:t>
          </a:r>
          <a:r>
            <a:rPr lang="ru-RU" sz="2000" dirty="0" smtClean="0"/>
            <a:t>      </a:t>
          </a:r>
          <a:endParaRPr lang="ru-RU" sz="20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2400" dirty="0"/>
        </a:p>
      </dgm:t>
    </dgm:pt>
    <dgm:pt modelId="{EDEFC97E-9B90-4B9A-A92A-E4C7C96FD39E}" type="parTrans" cxnId="{DBCE2A31-7B8A-4FB3-920B-FD5F55879AEA}">
      <dgm:prSet/>
      <dgm:spPr/>
      <dgm:t>
        <a:bodyPr/>
        <a:lstStyle/>
        <a:p>
          <a:endParaRPr lang="ru-RU"/>
        </a:p>
      </dgm:t>
    </dgm:pt>
    <dgm:pt modelId="{ED82B3D5-C788-4AD8-A2E9-57336678EFF8}" type="sibTrans" cxnId="{DBCE2A31-7B8A-4FB3-920B-FD5F55879AEA}">
      <dgm:prSet/>
      <dgm:spPr/>
      <dgm:t>
        <a:bodyPr/>
        <a:lstStyle/>
        <a:p>
          <a:endParaRPr lang="ru-RU"/>
        </a:p>
      </dgm:t>
    </dgm:pt>
    <dgm:pt modelId="{B08489D4-FCB6-4431-9DE5-D3EC8F1181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Климат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0A7F0-304A-42BA-8A9C-CBFDA9B9E16C}" type="sibTrans" cxnId="{D7B695F2-29C4-4FDA-B344-0FA84E451D18}">
      <dgm:prSet/>
      <dgm:spPr/>
      <dgm:t>
        <a:bodyPr/>
        <a:lstStyle/>
        <a:p>
          <a:endParaRPr lang="ru-RU"/>
        </a:p>
      </dgm:t>
    </dgm:pt>
    <dgm:pt modelId="{569EF7E5-3468-4F4B-80DD-6616938F723F}" type="parTrans" cxnId="{D7B695F2-29C4-4FDA-B344-0FA84E451D18}">
      <dgm:prSet/>
      <dgm:spPr/>
      <dgm:t>
        <a:bodyPr/>
        <a:lstStyle/>
        <a:p>
          <a:endParaRPr lang="ru-RU"/>
        </a:p>
      </dgm:t>
    </dgm:pt>
    <dgm:pt modelId="{B73CE19A-4C41-4C9B-858A-A917A13704C8}" type="pres">
      <dgm:prSet presAssocID="{6E2DAC86-171E-499E-A80A-56F48B3318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A2B79D-4E65-477B-A87D-06A92046B991}" type="pres">
      <dgm:prSet presAssocID="{D9C6D0DC-DBCC-494F-B208-43110685CC48}" presName="parentLin" presStyleCnt="0"/>
      <dgm:spPr/>
      <dgm:t>
        <a:bodyPr/>
        <a:lstStyle/>
        <a:p>
          <a:endParaRPr lang="ru-RU"/>
        </a:p>
      </dgm:t>
    </dgm:pt>
    <dgm:pt modelId="{84ED098D-C9DE-4F14-B07D-EA65BDAABF0C}" type="pres">
      <dgm:prSet presAssocID="{D9C6D0DC-DBCC-494F-B208-43110685CC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C10820A-4280-475E-9DB3-B6CAB530C90E}" type="pres">
      <dgm:prSet presAssocID="{D9C6D0DC-DBCC-494F-B208-43110685CC48}" presName="parentText" presStyleLbl="node1" presStyleIdx="0" presStyleCnt="4" custScaleX="1238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6CF8B-9098-46AB-96ED-EF925079C99D}" type="pres">
      <dgm:prSet presAssocID="{D9C6D0DC-DBCC-494F-B208-43110685CC48}" presName="negativeSpace" presStyleCnt="0"/>
      <dgm:spPr/>
      <dgm:t>
        <a:bodyPr/>
        <a:lstStyle/>
        <a:p>
          <a:endParaRPr lang="ru-RU"/>
        </a:p>
      </dgm:t>
    </dgm:pt>
    <dgm:pt modelId="{058A185D-E2DF-432F-A4B9-D974CD3C6D07}" type="pres">
      <dgm:prSet presAssocID="{D9C6D0DC-DBCC-494F-B208-43110685CC48}" presName="childText" presStyleLbl="conFgAcc1" presStyleIdx="0" presStyleCnt="4" custLinFactY="-5416" custLinFactNeighborX="-1042" custLinFactNeighborY="-100000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5E8E29E4-C392-4286-9475-353DEAB478F2}" type="pres">
      <dgm:prSet presAssocID="{6847B9F1-C6B0-4B00-8F19-83B82BB5ECFA}" presName="spaceBetweenRectangles" presStyleCnt="0"/>
      <dgm:spPr/>
      <dgm:t>
        <a:bodyPr/>
        <a:lstStyle/>
        <a:p>
          <a:endParaRPr lang="ru-RU"/>
        </a:p>
      </dgm:t>
    </dgm:pt>
    <dgm:pt modelId="{8D00A929-B5F4-48E3-9F42-DAA9B3EE779C}" type="pres">
      <dgm:prSet presAssocID="{B08489D4-FCB6-4431-9DE5-D3EC8F118148}" presName="parentLin" presStyleCnt="0"/>
      <dgm:spPr/>
      <dgm:t>
        <a:bodyPr/>
        <a:lstStyle/>
        <a:p>
          <a:endParaRPr lang="ru-RU"/>
        </a:p>
      </dgm:t>
    </dgm:pt>
    <dgm:pt modelId="{6AA5D726-EEF3-4CE4-B61B-4DB301D39D7A}" type="pres">
      <dgm:prSet presAssocID="{B08489D4-FCB6-4431-9DE5-D3EC8F1181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18C0EE-2AA4-42EA-A6EC-6EE52DC0A83C}" type="pres">
      <dgm:prSet presAssocID="{B08489D4-FCB6-4431-9DE5-D3EC8F118148}" presName="parentText" presStyleLbl="node1" presStyleIdx="1" presStyleCnt="4" custScaleX="122517" custLinFactNeighborX="18443" custLinFactNeighborY="-126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88CF6-80C5-40D8-B084-5B267B22E23B}" type="pres">
      <dgm:prSet presAssocID="{B08489D4-FCB6-4431-9DE5-D3EC8F118148}" presName="negativeSpace" presStyleCnt="0"/>
      <dgm:spPr/>
      <dgm:t>
        <a:bodyPr/>
        <a:lstStyle/>
        <a:p>
          <a:endParaRPr lang="ru-RU"/>
        </a:p>
      </dgm:t>
    </dgm:pt>
    <dgm:pt modelId="{2F23E2CC-AC42-49A3-BED1-C31766902768}" type="pres">
      <dgm:prSet presAssocID="{B08489D4-FCB6-4431-9DE5-D3EC8F118148}" presName="childText" presStyleLbl="conFgAcc1" presStyleIdx="1" presStyleCnt="4" custLinFactNeighborX="-151" custLinFactNeighborY="-49832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B846AEB-686C-4066-AD3B-FCC9AD4A523C}" type="pres">
      <dgm:prSet presAssocID="{D1E0A7F0-304A-42BA-8A9C-CBFDA9B9E16C}" presName="spaceBetweenRectangles" presStyleCnt="0"/>
      <dgm:spPr/>
      <dgm:t>
        <a:bodyPr/>
        <a:lstStyle/>
        <a:p>
          <a:endParaRPr lang="ru-RU"/>
        </a:p>
      </dgm:t>
    </dgm:pt>
    <dgm:pt modelId="{A78CAC56-E534-43FF-BCC3-FB2DA807D2A7}" type="pres">
      <dgm:prSet presAssocID="{E7C7BF8A-6464-4E71-9DE1-23CD0BC9AA15}" presName="parentLin" presStyleCnt="0"/>
      <dgm:spPr/>
      <dgm:t>
        <a:bodyPr/>
        <a:lstStyle/>
        <a:p>
          <a:endParaRPr lang="ru-RU"/>
        </a:p>
      </dgm:t>
    </dgm:pt>
    <dgm:pt modelId="{DD9F4296-E4D0-4764-9675-5261FCCF3183}" type="pres">
      <dgm:prSet presAssocID="{E7C7BF8A-6464-4E71-9DE1-23CD0BC9AA1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711796-695A-4775-B3F8-249F55B841AF}" type="pres">
      <dgm:prSet presAssocID="{E7C7BF8A-6464-4E71-9DE1-23CD0BC9AA15}" presName="parentText" presStyleLbl="node1" presStyleIdx="2" presStyleCnt="4" custScaleX="123542" custLinFactNeighborX="9046" custLinFactNeighborY="70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B7371-F463-4F1B-94AB-FC4095341076}" type="pres">
      <dgm:prSet presAssocID="{E7C7BF8A-6464-4E71-9DE1-23CD0BC9AA15}" presName="negativeSpace" presStyleCnt="0"/>
      <dgm:spPr/>
      <dgm:t>
        <a:bodyPr/>
        <a:lstStyle/>
        <a:p>
          <a:endParaRPr lang="ru-RU"/>
        </a:p>
      </dgm:t>
    </dgm:pt>
    <dgm:pt modelId="{CEAC235B-522A-48A2-B48F-7962A6099E1C}" type="pres">
      <dgm:prSet presAssocID="{E7C7BF8A-6464-4E71-9DE1-23CD0BC9AA15}" presName="childText" presStyleLbl="conFgAcc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4690386F-EC5F-4EF1-A1F4-AE8482FB4777}" type="pres">
      <dgm:prSet presAssocID="{7D5B0BCE-3455-439C-A21A-B3E921E30EAE}" presName="spaceBetweenRectangles" presStyleCnt="0"/>
      <dgm:spPr/>
      <dgm:t>
        <a:bodyPr/>
        <a:lstStyle/>
        <a:p>
          <a:endParaRPr lang="ru-RU"/>
        </a:p>
      </dgm:t>
    </dgm:pt>
    <dgm:pt modelId="{3E76735F-9E25-40CE-B6CE-8BB421878C95}" type="pres">
      <dgm:prSet presAssocID="{06C89718-A6E1-4B58-8BC3-6C4B2EFFB602}" presName="parentLin" presStyleCnt="0"/>
      <dgm:spPr/>
      <dgm:t>
        <a:bodyPr/>
        <a:lstStyle/>
        <a:p>
          <a:endParaRPr lang="ru-RU"/>
        </a:p>
      </dgm:t>
    </dgm:pt>
    <dgm:pt modelId="{6A9D5C1B-283E-4C63-8DF9-DF29864BEE03}" type="pres">
      <dgm:prSet presAssocID="{06C89718-A6E1-4B58-8BC3-6C4B2EFFB60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6E44C48-5784-4CA3-B42B-AEC913530489}" type="pres">
      <dgm:prSet presAssocID="{06C89718-A6E1-4B58-8BC3-6C4B2EFFB602}" presName="parentText" presStyleLbl="node1" presStyleIdx="3" presStyleCnt="4" custScaleX="122099" custLinFactNeighborX="16063" custLinFactNeighborY="-6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A4FB0-FD81-477E-9F99-0A9FA3BED2E5}" type="pres">
      <dgm:prSet presAssocID="{06C89718-A6E1-4B58-8BC3-6C4B2EFFB602}" presName="negativeSpace" presStyleCnt="0"/>
      <dgm:spPr/>
      <dgm:t>
        <a:bodyPr/>
        <a:lstStyle/>
        <a:p>
          <a:endParaRPr lang="ru-RU"/>
        </a:p>
      </dgm:t>
    </dgm:pt>
    <dgm:pt modelId="{96B0FF7C-16DE-42AC-9414-8C0D95A898DC}" type="pres">
      <dgm:prSet presAssocID="{06C89718-A6E1-4B58-8BC3-6C4B2EFFB602}" presName="childText" presStyleLbl="conFgAcc1" presStyleIdx="3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4EB9254B-4DD7-4F8D-8996-AB1D4BCFAD41}" type="presOf" srcId="{B08489D4-FCB6-4431-9DE5-D3EC8F118148}" destId="{8F18C0EE-2AA4-42EA-A6EC-6EE52DC0A83C}" srcOrd="1" destOrd="0" presId="urn:microsoft.com/office/officeart/2005/8/layout/list1"/>
    <dgm:cxn modelId="{D7B695F2-29C4-4FDA-B344-0FA84E451D18}" srcId="{6E2DAC86-171E-499E-A80A-56F48B3318B6}" destId="{B08489D4-FCB6-4431-9DE5-D3EC8F118148}" srcOrd="1" destOrd="0" parTransId="{569EF7E5-3468-4F4B-80DD-6616938F723F}" sibTransId="{D1E0A7F0-304A-42BA-8A9C-CBFDA9B9E16C}"/>
    <dgm:cxn modelId="{DBCE2A31-7B8A-4FB3-920B-FD5F55879AEA}" srcId="{6E2DAC86-171E-499E-A80A-56F48B3318B6}" destId="{06C89718-A6E1-4B58-8BC3-6C4B2EFFB602}" srcOrd="3" destOrd="0" parTransId="{EDEFC97E-9B90-4B9A-A92A-E4C7C96FD39E}" sibTransId="{ED82B3D5-C788-4AD8-A2E9-57336678EFF8}"/>
    <dgm:cxn modelId="{2A604DB5-95D8-42B6-BA15-63C5EBE72A78}" srcId="{6E2DAC86-171E-499E-A80A-56F48B3318B6}" destId="{D9C6D0DC-DBCC-494F-B208-43110685CC48}" srcOrd="0" destOrd="0" parTransId="{C56A2E13-5BC1-43EB-96B0-4EECFA635323}" sibTransId="{6847B9F1-C6B0-4B00-8F19-83B82BB5ECFA}"/>
    <dgm:cxn modelId="{6471EFFB-1ED5-4602-98D2-9228EAA9C955}" type="presOf" srcId="{06C89718-A6E1-4B58-8BC3-6C4B2EFFB602}" destId="{6A9D5C1B-283E-4C63-8DF9-DF29864BEE03}" srcOrd="0" destOrd="0" presId="urn:microsoft.com/office/officeart/2005/8/layout/list1"/>
    <dgm:cxn modelId="{709E7D90-6B5C-4AC6-8FBC-965A3B3AA0C6}" type="presOf" srcId="{06C89718-A6E1-4B58-8BC3-6C4B2EFFB602}" destId="{56E44C48-5784-4CA3-B42B-AEC913530489}" srcOrd="1" destOrd="0" presId="urn:microsoft.com/office/officeart/2005/8/layout/list1"/>
    <dgm:cxn modelId="{3412E394-87A2-4F56-B356-CB263E9A42D7}" type="presOf" srcId="{E7C7BF8A-6464-4E71-9DE1-23CD0BC9AA15}" destId="{DD9F4296-E4D0-4764-9675-5261FCCF3183}" srcOrd="0" destOrd="0" presId="urn:microsoft.com/office/officeart/2005/8/layout/list1"/>
    <dgm:cxn modelId="{902C12D8-2D2F-4E87-9BAA-7DFA16A89C14}" type="presOf" srcId="{D9C6D0DC-DBCC-494F-B208-43110685CC48}" destId="{84ED098D-C9DE-4F14-B07D-EA65BDAABF0C}" srcOrd="0" destOrd="0" presId="urn:microsoft.com/office/officeart/2005/8/layout/list1"/>
    <dgm:cxn modelId="{8A829F09-4DED-471F-BB12-DFC47234DF01}" type="presOf" srcId="{D9C6D0DC-DBCC-494F-B208-43110685CC48}" destId="{8C10820A-4280-475E-9DB3-B6CAB530C90E}" srcOrd="1" destOrd="0" presId="urn:microsoft.com/office/officeart/2005/8/layout/list1"/>
    <dgm:cxn modelId="{A99AF9AB-BAAE-4192-AC79-E5F62151AD0C}" srcId="{6E2DAC86-171E-499E-A80A-56F48B3318B6}" destId="{E7C7BF8A-6464-4E71-9DE1-23CD0BC9AA15}" srcOrd="2" destOrd="0" parTransId="{A68F141D-44D7-46A3-A775-400297BFE58F}" sibTransId="{7D5B0BCE-3455-439C-A21A-B3E921E30EAE}"/>
    <dgm:cxn modelId="{F02ECDB7-2F3B-408E-96F1-DF328B3C5F91}" type="presOf" srcId="{E7C7BF8A-6464-4E71-9DE1-23CD0BC9AA15}" destId="{51711796-695A-4775-B3F8-249F55B841AF}" srcOrd="1" destOrd="0" presId="urn:microsoft.com/office/officeart/2005/8/layout/list1"/>
    <dgm:cxn modelId="{BB0457C3-05C2-4756-98E5-76FF81769377}" type="presOf" srcId="{6E2DAC86-171E-499E-A80A-56F48B3318B6}" destId="{B73CE19A-4C41-4C9B-858A-A917A13704C8}" srcOrd="0" destOrd="0" presId="urn:microsoft.com/office/officeart/2005/8/layout/list1"/>
    <dgm:cxn modelId="{D81AF601-AA7C-44CB-89AC-0640A0A0E1DD}" type="presOf" srcId="{B08489D4-FCB6-4431-9DE5-D3EC8F118148}" destId="{6AA5D726-EEF3-4CE4-B61B-4DB301D39D7A}" srcOrd="0" destOrd="0" presId="urn:microsoft.com/office/officeart/2005/8/layout/list1"/>
    <dgm:cxn modelId="{1EEF81A4-14C6-4439-9507-CFE7A5EC8219}" type="presParOf" srcId="{B73CE19A-4C41-4C9B-858A-A917A13704C8}" destId="{F4A2B79D-4E65-477B-A87D-06A92046B991}" srcOrd="0" destOrd="0" presId="urn:microsoft.com/office/officeart/2005/8/layout/list1"/>
    <dgm:cxn modelId="{7A560BC8-7813-4A11-8020-6B41AC4C5289}" type="presParOf" srcId="{F4A2B79D-4E65-477B-A87D-06A92046B991}" destId="{84ED098D-C9DE-4F14-B07D-EA65BDAABF0C}" srcOrd="0" destOrd="0" presId="urn:microsoft.com/office/officeart/2005/8/layout/list1"/>
    <dgm:cxn modelId="{BEA9A606-DFDF-4496-A6F2-79CA518D0922}" type="presParOf" srcId="{F4A2B79D-4E65-477B-A87D-06A92046B991}" destId="{8C10820A-4280-475E-9DB3-B6CAB530C90E}" srcOrd="1" destOrd="0" presId="urn:microsoft.com/office/officeart/2005/8/layout/list1"/>
    <dgm:cxn modelId="{4B164E20-ABB0-4CD7-9AE6-6A50E1C3FDDB}" type="presParOf" srcId="{B73CE19A-4C41-4C9B-858A-A917A13704C8}" destId="{25C6CF8B-9098-46AB-96ED-EF925079C99D}" srcOrd="1" destOrd="0" presId="urn:microsoft.com/office/officeart/2005/8/layout/list1"/>
    <dgm:cxn modelId="{600C14EC-A140-44E7-A95C-DD695305549D}" type="presParOf" srcId="{B73CE19A-4C41-4C9B-858A-A917A13704C8}" destId="{058A185D-E2DF-432F-A4B9-D974CD3C6D07}" srcOrd="2" destOrd="0" presId="urn:microsoft.com/office/officeart/2005/8/layout/list1"/>
    <dgm:cxn modelId="{D741D393-5F2D-49D7-AA7A-94F99C83BF63}" type="presParOf" srcId="{B73CE19A-4C41-4C9B-858A-A917A13704C8}" destId="{5E8E29E4-C392-4286-9475-353DEAB478F2}" srcOrd="3" destOrd="0" presId="urn:microsoft.com/office/officeart/2005/8/layout/list1"/>
    <dgm:cxn modelId="{B8FE14CB-054D-4E1E-8837-DA912374A486}" type="presParOf" srcId="{B73CE19A-4C41-4C9B-858A-A917A13704C8}" destId="{8D00A929-B5F4-48E3-9F42-DAA9B3EE779C}" srcOrd="4" destOrd="0" presId="urn:microsoft.com/office/officeart/2005/8/layout/list1"/>
    <dgm:cxn modelId="{7BF4FDB2-556E-4501-8D4C-B47D24417AD3}" type="presParOf" srcId="{8D00A929-B5F4-48E3-9F42-DAA9B3EE779C}" destId="{6AA5D726-EEF3-4CE4-B61B-4DB301D39D7A}" srcOrd="0" destOrd="0" presId="urn:microsoft.com/office/officeart/2005/8/layout/list1"/>
    <dgm:cxn modelId="{2AD7816B-3F51-4A93-A2BC-E5DDAA7E05B9}" type="presParOf" srcId="{8D00A929-B5F4-48E3-9F42-DAA9B3EE779C}" destId="{8F18C0EE-2AA4-42EA-A6EC-6EE52DC0A83C}" srcOrd="1" destOrd="0" presId="urn:microsoft.com/office/officeart/2005/8/layout/list1"/>
    <dgm:cxn modelId="{6AE5FAB1-749C-42D6-823A-70BA13B36ECB}" type="presParOf" srcId="{B73CE19A-4C41-4C9B-858A-A917A13704C8}" destId="{FA388CF6-80C5-40D8-B084-5B267B22E23B}" srcOrd="5" destOrd="0" presId="urn:microsoft.com/office/officeart/2005/8/layout/list1"/>
    <dgm:cxn modelId="{BE023F0A-7460-4411-AA65-935629DFDCC6}" type="presParOf" srcId="{B73CE19A-4C41-4C9B-858A-A917A13704C8}" destId="{2F23E2CC-AC42-49A3-BED1-C31766902768}" srcOrd="6" destOrd="0" presId="urn:microsoft.com/office/officeart/2005/8/layout/list1"/>
    <dgm:cxn modelId="{5D782149-22DF-4A67-8C4F-E5D4E9BCA4E0}" type="presParOf" srcId="{B73CE19A-4C41-4C9B-858A-A917A13704C8}" destId="{8B846AEB-686C-4066-AD3B-FCC9AD4A523C}" srcOrd="7" destOrd="0" presId="urn:microsoft.com/office/officeart/2005/8/layout/list1"/>
    <dgm:cxn modelId="{BAB212C0-1E9D-4311-90A1-FD4B78DB94DE}" type="presParOf" srcId="{B73CE19A-4C41-4C9B-858A-A917A13704C8}" destId="{A78CAC56-E534-43FF-BCC3-FB2DA807D2A7}" srcOrd="8" destOrd="0" presId="urn:microsoft.com/office/officeart/2005/8/layout/list1"/>
    <dgm:cxn modelId="{D36E758D-62F4-4CCA-B35B-AE75F8D910D2}" type="presParOf" srcId="{A78CAC56-E534-43FF-BCC3-FB2DA807D2A7}" destId="{DD9F4296-E4D0-4764-9675-5261FCCF3183}" srcOrd="0" destOrd="0" presId="urn:microsoft.com/office/officeart/2005/8/layout/list1"/>
    <dgm:cxn modelId="{7BD01D89-4EDC-4840-A81B-86F92028B4DA}" type="presParOf" srcId="{A78CAC56-E534-43FF-BCC3-FB2DA807D2A7}" destId="{51711796-695A-4775-B3F8-249F55B841AF}" srcOrd="1" destOrd="0" presId="urn:microsoft.com/office/officeart/2005/8/layout/list1"/>
    <dgm:cxn modelId="{E19C91F3-99DE-4585-B1DF-205DC0E39B0C}" type="presParOf" srcId="{B73CE19A-4C41-4C9B-858A-A917A13704C8}" destId="{D0CB7371-F463-4F1B-94AB-FC4095341076}" srcOrd="9" destOrd="0" presId="urn:microsoft.com/office/officeart/2005/8/layout/list1"/>
    <dgm:cxn modelId="{147499CE-6EFF-44CE-86A6-93042CD5755F}" type="presParOf" srcId="{B73CE19A-4C41-4C9B-858A-A917A13704C8}" destId="{CEAC235B-522A-48A2-B48F-7962A6099E1C}" srcOrd="10" destOrd="0" presId="urn:microsoft.com/office/officeart/2005/8/layout/list1"/>
    <dgm:cxn modelId="{1FB5E4A7-1E77-4062-BC7D-A089C5D978F0}" type="presParOf" srcId="{B73CE19A-4C41-4C9B-858A-A917A13704C8}" destId="{4690386F-EC5F-4EF1-A1F4-AE8482FB4777}" srcOrd="11" destOrd="0" presId="urn:microsoft.com/office/officeart/2005/8/layout/list1"/>
    <dgm:cxn modelId="{4318C8F0-A902-495B-AC10-AB5687056BD5}" type="presParOf" srcId="{B73CE19A-4C41-4C9B-858A-A917A13704C8}" destId="{3E76735F-9E25-40CE-B6CE-8BB421878C95}" srcOrd="12" destOrd="0" presId="urn:microsoft.com/office/officeart/2005/8/layout/list1"/>
    <dgm:cxn modelId="{4BB5122E-3D4D-48B2-8575-BE35C786D94E}" type="presParOf" srcId="{3E76735F-9E25-40CE-B6CE-8BB421878C95}" destId="{6A9D5C1B-283E-4C63-8DF9-DF29864BEE03}" srcOrd="0" destOrd="0" presId="urn:microsoft.com/office/officeart/2005/8/layout/list1"/>
    <dgm:cxn modelId="{4F979CBB-6B7A-4918-8BFB-0AB311792682}" type="presParOf" srcId="{3E76735F-9E25-40CE-B6CE-8BB421878C95}" destId="{56E44C48-5784-4CA3-B42B-AEC913530489}" srcOrd="1" destOrd="0" presId="urn:microsoft.com/office/officeart/2005/8/layout/list1"/>
    <dgm:cxn modelId="{AC01D6BA-9417-4990-A347-EAD715A96AF4}" type="presParOf" srcId="{B73CE19A-4C41-4C9B-858A-A917A13704C8}" destId="{4AAA4FB0-FD81-477E-9F99-0A9FA3BED2E5}" srcOrd="13" destOrd="0" presId="urn:microsoft.com/office/officeart/2005/8/layout/list1"/>
    <dgm:cxn modelId="{E1B2274F-E2E4-4F1D-8A4D-BF8726F80579}" type="presParOf" srcId="{B73CE19A-4C41-4C9B-858A-A917A13704C8}" destId="{96B0FF7C-16DE-42AC-9414-8C0D95A898DC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2DAC86-171E-499E-A80A-56F48B3318B6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9C6D0DC-DBCC-494F-B208-43110685CC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Лесные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A2E13-5BC1-43EB-96B0-4EECFA635323}" type="parTrans" cxnId="{2A604DB5-95D8-42B6-BA15-63C5EBE72A78}">
      <dgm:prSet/>
      <dgm:spPr/>
      <dgm:t>
        <a:bodyPr/>
        <a:lstStyle/>
        <a:p>
          <a:endParaRPr lang="ru-RU"/>
        </a:p>
      </dgm:t>
    </dgm:pt>
    <dgm:pt modelId="{6847B9F1-C6B0-4B00-8F19-83B82BB5ECFA}" type="sibTrans" cxnId="{2A604DB5-95D8-42B6-BA15-63C5EBE72A78}">
      <dgm:prSet/>
      <dgm:spPr/>
      <dgm:t>
        <a:bodyPr/>
        <a:lstStyle/>
        <a:p>
          <a:endParaRPr lang="ru-RU"/>
        </a:p>
      </dgm:t>
    </dgm:pt>
    <dgm:pt modelId="{E7C7BF8A-6464-4E71-9DE1-23CD0BC9AA1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l" defTabSz="914400" eaLnBrk="1" fontAlgn="auto" latinLnBrk="0" hangingPunct="1">
            <a:lnSpc>
              <a:spcPts val="2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Полезные ископаемые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F141D-44D7-46A3-A775-400297BFE58F}" type="parTrans" cxnId="{A99AF9AB-BAAE-4192-AC79-E5F62151AD0C}">
      <dgm:prSet/>
      <dgm:spPr/>
      <dgm:t>
        <a:bodyPr/>
        <a:lstStyle/>
        <a:p>
          <a:endParaRPr lang="ru-RU"/>
        </a:p>
      </dgm:t>
    </dgm:pt>
    <dgm:pt modelId="{7D5B0BCE-3455-439C-A21A-B3E921E30EAE}" type="sibTrans" cxnId="{A99AF9AB-BAAE-4192-AC79-E5F62151AD0C}">
      <dgm:prSet/>
      <dgm:spPr/>
      <dgm:t>
        <a:bodyPr/>
        <a:lstStyle/>
        <a:p>
          <a:endParaRPr lang="ru-RU"/>
        </a:p>
      </dgm:t>
    </dgm:pt>
    <dgm:pt modelId="{06C89718-A6E1-4B58-8BC3-6C4B2EFFB60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algn="ctr"/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Рекреационные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FC97E-9B90-4B9A-A92A-E4C7C96FD39E}" type="parTrans" cxnId="{DBCE2A31-7B8A-4FB3-920B-FD5F55879AEA}">
      <dgm:prSet/>
      <dgm:spPr/>
      <dgm:t>
        <a:bodyPr/>
        <a:lstStyle/>
        <a:p>
          <a:endParaRPr lang="ru-RU"/>
        </a:p>
      </dgm:t>
    </dgm:pt>
    <dgm:pt modelId="{ED82B3D5-C788-4AD8-A2E9-57336678EFF8}" type="sibTrans" cxnId="{DBCE2A31-7B8A-4FB3-920B-FD5F55879AEA}">
      <dgm:prSet/>
      <dgm:spPr/>
      <dgm:t>
        <a:bodyPr/>
        <a:lstStyle/>
        <a:p>
          <a:endParaRPr lang="ru-RU"/>
        </a:p>
      </dgm:t>
    </dgm:pt>
    <dgm:pt modelId="{B08489D4-FCB6-4431-9DE5-D3EC8F1181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/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Водные</a:t>
          </a:r>
          <a:r>
            <a:rPr lang="ru-RU" sz="20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ресурсы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E0A7F0-304A-42BA-8A9C-CBFDA9B9E16C}" type="sibTrans" cxnId="{D7B695F2-29C4-4FDA-B344-0FA84E451D18}">
      <dgm:prSet/>
      <dgm:spPr/>
      <dgm:t>
        <a:bodyPr/>
        <a:lstStyle/>
        <a:p>
          <a:endParaRPr lang="ru-RU"/>
        </a:p>
      </dgm:t>
    </dgm:pt>
    <dgm:pt modelId="{569EF7E5-3468-4F4B-80DD-6616938F723F}" type="parTrans" cxnId="{D7B695F2-29C4-4FDA-B344-0FA84E451D18}">
      <dgm:prSet/>
      <dgm:spPr/>
      <dgm:t>
        <a:bodyPr/>
        <a:lstStyle/>
        <a:p>
          <a:endParaRPr lang="ru-RU"/>
        </a:p>
      </dgm:t>
    </dgm:pt>
    <dgm:pt modelId="{B73CE19A-4C41-4C9B-858A-A917A13704C8}" type="pres">
      <dgm:prSet presAssocID="{6E2DAC86-171E-499E-A80A-56F48B3318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A2B79D-4E65-477B-A87D-06A92046B991}" type="pres">
      <dgm:prSet presAssocID="{D9C6D0DC-DBCC-494F-B208-43110685CC48}" presName="parentLin" presStyleCnt="0"/>
      <dgm:spPr/>
      <dgm:t>
        <a:bodyPr/>
        <a:lstStyle/>
        <a:p>
          <a:endParaRPr lang="ru-RU"/>
        </a:p>
      </dgm:t>
    </dgm:pt>
    <dgm:pt modelId="{84ED098D-C9DE-4F14-B07D-EA65BDAABF0C}" type="pres">
      <dgm:prSet presAssocID="{D9C6D0DC-DBCC-494F-B208-43110685CC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C10820A-4280-475E-9DB3-B6CAB530C90E}" type="pres">
      <dgm:prSet presAssocID="{D9C6D0DC-DBCC-494F-B208-43110685CC48}" presName="parentText" presStyleLbl="node1" presStyleIdx="0" presStyleCnt="4" custScaleX="129462" custLinFactNeighborX="17933" custLinFactNeighborY="-118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6CF8B-9098-46AB-96ED-EF925079C99D}" type="pres">
      <dgm:prSet presAssocID="{D9C6D0DC-DBCC-494F-B208-43110685CC48}" presName="negativeSpace" presStyleCnt="0"/>
      <dgm:spPr/>
      <dgm:t>
        <a:bodyPr/>
        <a:lstStyle/>
        <a:p>
          <a:endParaRPr lang="ru-RU"/>
        </a:p>
      </dgm:t>
    </dgm:pt>
    <dgm:pt modelId="{058A185D-E2DF-432F-A4B9-D974CD3C6D07}" type="pres">
      <dgm:prSet presAssocID="{D9C6D0DC-DBCC-494F-B208-43110685CC48}" presName="childText" presStyleLbl="conFgAcc1" presStyleIdx="0" presStyleCnt="4" custLinFactY="-5416" custLinFactNeighborX="-1042" custLinFactNeighborY="-100000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5E8E29E4-C392-4286-9475-353DEAB478F2}" type="pres">
      <dgm:prSet presAssocID="{6847B9F1-C6B0-4B00-8F19-83B82BB5ECFA}" presName="spaceBetweenRectangles" presStyleCnt="0"/>
      <dgm:spPr/>
      <dgm:t>
        <a:bodyPr/>
        <a:lstStyle/>
        <a:p>
          <a:endParaRPr lang="ru-RU"/>
        </a:p>
      </dgm:t>
    </dgm:pt>
    <dgm:pt modelId="{8D00A929-B5F4-48E3-9F42-DAA9B3EE779C}" type="pres">
      <dgm:prSet presAssocID="{B08489D4-FCB6-4431-9DE5-D3EC8F118148}" presName="parentLin" presStyleCnt="0"/>
      <dgm:spPr/>
      <dgm:t>
        <a:bodyPr/>
        <a:lstStyle/>
        <a:p>
          <a:endParaRPr lang="ru-RU"/>
        </a:p>
      </dgm:t>
    </dgm:pt>
    <dgm:pt modelId="{6AA5D726-EEF3-4CE4-B61B-4DB301D39D7A}" type="pres">
      <dgm:prSet presAssocID="{B08489D4-FCB6-4431-9DE5-D3EC8F11814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F18C0EE-2AA4-42EA-A6EC-6EE52DC0A83C}" type="pres">
      <dgm:prSet presAssocID="{B08489D4-FCB6-4431-9DE5-D3EC8F118148}" presName="parentText" presStyleLbl="node1" presStyleIdx="1" presStyleCnt="4" custScaleX="131495" custLinFactNeighborX="14406" custLinFactNeighborY="-117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88CF6-80C5-40D8-B084-5B267B22E23B}" type="pres">
      <dgm:prSet presAssocID="{B08489D4-FCB6-4431-9DE5-D3EC8F118148}" presName="negativeSpace" presStyleCnt="0"/>
      <dgm:spPr/>
      <dgm:t>
        <a:bodyPr/>
        <a:lstStyle/>
        <a:p>
          <a:endParaRPr lang="ru-RU"/>
        </a:p>
      </dgm:t>
    </dgm:pt>
    <dgm:pt modelId="{2F23E2CC-AC42-49A3-BED1-C31766902768}" type="pres">
      <dgm:prSet presAssocID="{B08489D4-FCB6-4431-9DE5-D3EC8F118148}" presName="childText" presStyleLbl="conFgAcc1" presStyleIdx="1" presStyleCnt="4" custLinFactNeighborX="-151" custLinFactNeighborY="-49832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B846AEB-686C-4066-AD3B-FCC9AD4A523C}" type="pres">
      <dgm:prSet presAssocID="{D1E0A7F0-304A-42BA-8A9C-CBFDA9B9E16C}" presName="spaceBetweenRectangles" presStyleCnt="0"/>
      <dgm:spPr/>
      <dgm:t>
        <a:bodyPr/>
        <a:lstStyle/>
        <a:p>
          <a:endParaRPr lang="ru-RU"/>
        </a:p>
      </dgm:t>
    </dgm:pt>
    <dgm:pt modelId="{A78CAC56-E534-43FF-BCC3-FB2DA807D2A7}" type="pres">
      <dgm:prSet presAssocID="{E7C7BF8A-6464-4E71-9DE1-23CD0BC9AA15}" presName="parentLin" presStyleCnt="0"/>
      <dgm:spPr/>
      <dgm:t>
        <a:bodyPr/>
        <a:lstStyle/>
        <a:p>
          <a:endParaRPr lang="ru-RU"/>
        </a:p>
      </dgm:t>
    </dgm:pt>
    <dgm:pt modelId="{DD9F4296-E4D0-4764-9675-5261FCCF3183}" type="pres">
      <dgm:prSet presAssocID="{E7C7BF8A-6464-4E71-9DE1-23CD0BC9AA1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1711796-695A-4775-B3F8-249F55B841AF}" type="pres">
      <dgm:prSet presAssocID="{E7C7BF8A-6464-4E71-9DE1-23CD0BC9AA15}" presName="parentText" presStyleLbl="node1" presStyleIdx="2" presStyleCnt="4" custScaleX="131175" custLinFactNeighborX="-2112" custLinFactNeighborY="129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B7371-F463-4F1B-94AB-FC4095341076}" type="pres">
      <dgm:prSet presAssocID="{E7C7BF8A-6464-4E71-9DE1-23CD0BC9AA15}" presName="negativeSpace" presStyleCnt="0"/>
      <dgm:spPr/>
      <dgm:t>
        <a:bodyPr/>
        <a:lstStyle/>
        <a:p>
          <a:endParaRPr lang="ru-RU"/>
        </a:p>
      </dgm:t>
    </dgm:pt>
    <dgm:pt modelId="{CEAC235B-522A-48A2-B48F-7962A6099E1C}" type="pres">
      <dgm:prSet presAssocID="{E7C7BF8A-6464-4E71-9DE1-23CD0BC9AA15}" presName="childText" presStyleLbl="conFgAcc1" presStyleIdx="2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4690386F-EC5F-4EF1-A1F4-AE8482FB4777}" type="pres">
      <dgm:prSet presAssocID="{7D5B0BCE-3455-439C-A21A-B3E921E30EAE}" presName="spaceBetweenRectangles" presStyleCnt="0"/>
      <dgm:spPr/>
      <dgm:t>
        <a:bodyPr/>
        <a:lstStyle/>
        <a:p>
          <a:endParaRPr lang="ru-RU"/>
        </a:p>
      </dgm:t>
    </dgm:pt>
    <dgm:pt modelId="{3E76735F-9E25-40CE-B6CE-8BB421878C95}" type="pres">
      <dgm:prSet presAssocID="{06C89718-A6E1-4B58-8BC3-6C4B2EFFB602}" presName="parentLin" presStyleCnt="0"/>
      <dgm:spPr/>
      <dgm:t>
        <a:bodyPr/>
        <a:lstStyle/>
        <a:p>
          <a:endParaRPr lang="ru-RU"/>
        </a:p>
      </dgm:t>
    </dgm:pt>
    <dgm:pt modelId="{6A9D5C1B-283E-4C63-8DF9-DF29864BEE03}" type="pres">
      <dgm:prSet presAssocID="{06C89718-A6E1-4B58-8BC3-6C4B2EFFB60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6E44C48-5784-4CA3-B42B-AEC913530489}" type="pres">
      <dgm:prSet presAssocID="{06C89718-A6E1-4B58-8BC3-6C4B2EFFB602}" presName="parentText" presStyleLbl="node1" presStyleIdx="3" presStyleCnt="4" custScaleX="133094" custLinFactNeighborX="-18630" custLinFactNeighborY="-53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A4FB0-FD81-477E-9F99-0A9FA3BED2E5}" type="pres">
      <dgm:prSet presAssocID="{06C89718-A6E1-4B58-8BC3-6C4B2EFFB602}" presName="negativeSpace" presStyleCnt="0"/>
      <dgm:spPr/>
      <dgm:t>
        <a:bodyPr/>
        <a:lstStyle/>
        <a:p>
          <a:endParaRPr lang="ru-RU"/>
        </a:p>
      </dgm:t>
    </dgm:pt>
    <dgm:pt modelId="{96B0FF7C-16DE-42AC-9414-8C0D95A898DC}" type="pres">
      <dgm:prSet presAssocID="{06C89718-A6E1-4B58-8BC3-6C4B2EFFB602}" presName="childText" presStyleLbl="conFgAcc1" presStyleIdx="3" presStyleCnt="4">
        <dgm:presLayoutVars>
          <dgm:bulletEnabled val="1"/>
        </dgm:presLayoutVars>
      </dgm:prSet>
      <dgm:spPr>
        <a:solidFill>
          <a:schemeClr val="accent3">
            <a:lumMod val="60000"/>
            <a:lumOff val="40000"/>
            <a:alpha val="90000"/>
          </a:schemeClr>
        </a:solidFill>
        <a:ln w="3175"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0E41A3B5-692B-462A-BA05-E1D4CBA3F788}" type="presOf" srcId="{B08489D4-FCB6-4431-9DE5-D3EC8F118148}" destId="{6AA5D726-EEF3-4CE4-B61B-4DB301D39D7A}" srcOrd="0" destOrd="0" presId="urn:microsoft.com/office/officeart/2005/8/layout/list1"/>
    <dgm:cxn modelId="{B5CFBD64-AB04-4EDB-9ED7-4A2733653C6F}" type="presOf" srcId="{06C89718-A6E1-4B58-8BC3-6C4B2EFFB602}" destId="{6A9D5C1B-283E-4C63-8DF9-DF29864BEE03}" srcOrd="0" destOrd="0" presId="urn:microsoft.com/office/officeart/2005/8/layout/list1"/>
    <dgm:cxn modelId="{1AD45917-A8AA-4616-ABFB-8ECC5BA1B54A}" type="presOf" srcId="{D9C6D0DC-DBCC-494F-B208-43110685CC48}" destId="{84ED098D-C9DE-4F14-B07D-EA65BDAABF0C}" srcOrd="0" destOrd="0" presId="urn:microsoft.com/office/officeart/2005/8/layout/list1"/>
    <dgm:cxn modelId="{A99AF9AB-BAAE-4192-AC79-E5F62151AD0C}" srcId="{6E2DAC86-171E-499E-A80A-56F48B3318B6}" destId="{E7C7BF8A-6464-4E71-9DE1-23CD0BC9AA15}" srcOrd="2" destOrd="0" parTransId="{A68F141D-44D7-46A3-A775-400297BFE58F}" sibTransId="{7D5B0BCE-3455-439C-A21A-B3E921E30EAE}"/>
    <dgm:cxn modelId="{2738DA15-4E82-44CF-9E0D-54C9917F4FDC}" type="presOf" srcId="{E7C7BF8A-6464-4E71-9DE1-23CD0BC9AA15}" destId="{DD9F4296-E4D0-4764-9675-5261FCCF3183}" srcOrd="0" destOrd="0" presId="urn:microsoft.com/office/officeart/2005/8/layout/list1"/>
    <dgm:cxn modelId="{3017F4C1-68F4-4300-854A-EB231924E009}" type="presOf" srcId="{D9C6D0DC-DBCC-494F-B208-43110685CC48}" destId="{8C10820A-4280-475E-9DB3-B6CAB530C90E}" srcOrd="1" destOrd="0" presId="urn:microsoft.com/office/officeart/2005/8/layout/list1"/>
    <dgm:cxn modelId="{DFD3E7AA-639B-40EE-91C1-47B73EAB4E81}" type="presOf" srcId="{06C89718-A6E1-4B58-8BC3-6C4B2EFFB602}" destId="{56E44C48-5784-4CA3-B42B-AEC913530489}" srcOrd="1" destOrd="0" presId="urn:microsoft.com/office/officeart/2005/8/layout/list1"/>
    <dgm:cxn modelId="{79E53A8D-F1C3-477F-8012-E81C75F3992B}" type="presOf" srcId="{6E2DAC86-171E-499E-A80A-56F48B3318B6}" destId="{B73CE19A-4C41-4C9B-858A-A917A13704C8}" srcOrd="0" destOrd="0" presId="urn:microsoft.com/office/officeart/2005/8/layout/list1"/>
    <dgm:cxn modelId="{867B7438-90B1-463E-8537-4C85F5D0691D}" type="presOf" srcId="{B08489D4-FCB6-4431-9DE5-D3EC8F118148}" destId="{8F18C0EE-2AA4-42EA-A6EC-6EE52DC0A83C}" srcOrd="1" destOrd="0" presId="urn:microsoft.com/office/officeart/2005/8/layout/list1"/>
    <dgm:cxn modelId="{310E242D-4CA7-4DD1-AF50-787F150A8960}" type="presOf" srcId="{E7C7BF8A-6464-4E71-9DE1-23CD0BC9AA15}" destId="{51711796-695A-4775-B3F8-249F55B841AF}" srcOrd="1" destOrd="0" presId="urn:microsoft.com/office/officeart/2005/8/layout/list1"/>
    <dgm:cxn modelId="{DBCE2A31-7B8A-4FB3-920B-FD5F55879AEA}" srcId="{6E2DAC86-171E-499E-A80A-56F48B3318B6}" destId="{06C89718-A6E1-4B58-8BC3-6C4B2EFFB602}" srcOrd="3" destOrd="0" parTransId="{EDEFC97E-9B90-4B9A-A92A-E4C7C96FD39E}" sibTransId="{ED82B3D5-C788-4AD8-A2E9-57336678EFF8}"/>
    <dgm:cxn modelId="{D7B695F2-29C4-4FDA-B344-0FA84E451D18}" srcId="{6E2DAC86-171E-499E-A80A-56F48B3318B6}" destId="{B08489D4-FCB6-4431-9DE5-D3EC8F118148}" srcOrd="1" destOrd="0" parTransId="{569EF7E5-3468-4F4B-80DD-6616938F723F}" sibTransId="{D1E0A7F0-304A-42BA-8A9C-CBFDA9B9E16C}"/>
    <dgm:cxn modelId="{2A604DB5-95D8-42B6-BA15-63C5EBE72A78}" srcId="{6E2DAC86-171E-499E-A80A-56F48B3318B6}" destId="{D9C6D0DC-DBCC-494F-B208-43110685CC48}" srcOrd="0" destOrd="0" parTransId="{C56A2E13-5BC1-43EB-96B0-4EECFA635323}" sibTransId="{6847B9F1-C6B0-4B00-8F19-83B82BB5ECFA}"/>
    <dgm:cxn modelId="{6A262007-8AD9-407A-9A39-241D4142A078}" type="presParOf" srcId="{B73CE19A-4C41-4C9B-858A-A917A13704C8}" destId="{F4A2B79D-4E65-477B-A87D-06A92046B991}" srcOrd="0" destOrd="0" presId="urn:microsoft.com/office/officeart/2005/8/layout/list1"/>
    <dgm:cxn modelId="{9DA19FCD-06CE-45EF-BD4B-0DA89A775ADD}" type="presParOf" srcId="{F4A2B79D-4E65-477B-A87D-06A92046B991}" destId="{84ED098D-C9DE-4F14-B07D-EA65BDAABF0C}" srcOrd="0" destOrd="0" presId="urn:microsoft.com/office/officeart/2005/8/layout/list1"/>
    <dgm:cxn modelId="{A93AD96F-131C-46BE-834D-06F6A58DD0E0}" type="presParOf" srcId="{F4A2B79D-4E65-477B-A87D-06A92046B991}" destId="{8C10820A-4280-475E-9DB3-B6CAB530C90E}" srcOrd="1" destOrd="0" presId="urn:microsoft.com/office/officeart/2005/8/layout/list1"/>
    <dgm:cxn modelId="{8C9AA398-9CFB-4375-8F8E-6316ABC4AF70}" type="presParOf" srcId="{B73CE19A-4C41-4C9B-858A-A917A13704C8}" destId="{25C6CF8B-9098-46AB-96ED-EF925079C99D}" srcOrd="1" destOrd="0" presId="urn:microsoft.com/office/officeart/2005/8/layout/list1"/>
    <dgm:cxn modelId="{EED59263-529D-4CD8-9232-C2AECC55B832}" type="presParOf" srcId="{B73CE19A-4C41-4C9B-858A-A917A13704C8}" destId="{058A185D-E2DF-432F-A4B9-D974CD3C6D07}" srcOrd="2" destOrd="0" presId="urn:microsoft.com/office/officeart/2005/8/layout/list1"/>
    <dgm:cxn modelId="{F08376C0-7E9C-43B0-816F-92575E11FA73}" type="presParOf" srcId="{B73CE19A-4C41-4C9B-858A-A917A13704C8}" destId="{5E8E29E4-C392-4286-9475-353DEAB478F2}" srcOrd="3" destOrd="0" presId="urn:microsoft.com/office/officeart/2005/8/layout/list1"/>
    <dgm:cxn modelId="{B9C14E29-C6EB-491C-812D-93ACA138FD0F}" type="presParOf" srcId="{B73CE19A-4C41-4C9B-858A-A917A13704C8}" destId="{8D00A929-B5F4-48E3-9F42-DAA9B3EE779C}" srcOrd="4" destOrd="0" presId="urn:microsoft.com/office/officeart/2005/8/layout/list1"/>
    <dgm:cxn modelId="{DDE95F67-CBD4-4A7B-B937-A5272904891C}" type="presParOf" srcId="{8D00A929-B5F4-48E3-9F42-DAA9B3EE779C}" destId="{6AA5D726-EEF3-4CE4-B61B-4DB301D39D7A}" srcOrd="0" destOrd="0" presId="urn:microsoft.com/office/officeart/2005/8/layout/list1"/>
    <dgm:cxn modelId="{E53E0BC2-6C45-4D2D-A762-8F89B49DFCD4}" type="presParOf" srcId="{8D00A929-B5F4-48E3-9F42-DAA9B3EE779C}" destId="{8F18C0EE-2AA4-42EA-A6EC-6EE52DC0A83C}" srcOrd="1" destOrd="0" presId="urn:microsoft.com/office/officeart/2005/8/layout/list1"/>
    <dgm:cxn modelId="{8BD2CAAA-B9E0-41B2-BE4B-2168A747F3DD}" type="presParOf" srcId="{B73CE19A-4C41-4C9B-858A-A917A13704C8}" destId="{FA388CF6-80C5-40D8-B084-5B267B22E23B}" srcOrd="5" destOrd="0" presId="urn:microsoft.com/office/officeart/2005/8/layout/list1"/>
    <dgm:cxn modelId="{A816C10E-AFC8-4636-8A46-F23766E29FAF}" type="presParOf" srcId="{B73CE19A-4C41-4C9B-858A-A917A13704C8}" destId="{2F23E2CC-AC42-49A3-BED1-C31766902768}" srcOrd="6" destOrd="0" presId="urn:microsoft.com/office/officeart/2005/8/layout/list1"/>
    <dgm:cxn modelId="{0823A51E-78E5-42DD-85BA-6D9B21990C02}" type="presParOf" srcId="{B73CE19A-4C41-4C9B-858A-A917A13704C8}" destId="{8B846AEB-686C-4066-AD3B-FCC9AD4A523C}" srcOrd="7" destOrd="0" presId="urn:microsoft.com/office/officeart/2005/8/layout/list1"/>
    <dgm:cxn modelId="{C7E4B412-73E8-480D-A56E-77B280E06A76}" type="presParOf" srcId="{B73CE19A-4C41-4C9B-858A-A917A13704C8}" destId="{A78CAC56-E534-43FF-BCC3-FB2DA807D2A7}" srcOrd="8" destOrd="0" presId="urn:microsoft.com/office/officeart/2005/8/layout/list1"/>
    <dgm:cxn modelId="{DDD81054-850F-4A85-BC7A-3045ABC44361}" type="presParOf" srcId="{A78CAC56-E534-43FF-BCC3-FB2DA807D2A7}" destId="{DD9F4296-E4D0-4764-9675-5261FCCF3183}" srcOrd="0" destOrd="0" presId="urn:microsoft.com/office/officeart/2005/8/layout/list1"/>
    <dgm:cxn modelId="{D24B255E-6754-4617-81AE-1B050F6B11AC}" type="presParOf" srcId="{A78CAC56-E534-43FF-BCC3-FB2DA807D2A7}" destId="{51711796-695A-4775-B3F8-249F55B841AF}" srcOrd="1" destOrd="0" presId="urn:microsoft.com/office/officeart/2005/8/layout/list1"/>
    <dgm:cxn modelId="{E4C8BA25-5E23-4D96-A7CB-F5BECD973E7F}" type="presParOf" srcId="{B73CE19A-4C41-4C9B-858A-A917A13704C8}" destId="{D0CB7371-F463-4F1B-94AB-FC4095341076}" srcOrd="9" destOrd="0" presId="urn:microsoft.com/office/officeart/2005/8/layout/list1"/>
    <dgm:cxn modelId="{9AB4333B-0F75-4695-B3FB-3A5873D95D79}" type="presParOf" srcId="{B73CE19A-4C41-4C9B-858A-A917A13704C8}" destId="{CEAC235B-522A-48A2-B48F-7962A6099E1C}" srcOrd="10" destOrd="0" presId="urn:microsoft.com/office/officeart/2005/8/layout/list1"/>
    <dgm:cxn modelId="{CBF21EBE-C92A-497F-AC38-7D872E803B8D}" type="presParOf" srcId="{B73CE19A-4C41-4C9B-858A-A917A13704C8}" destId="{4690386F-EC5F-4EF1-A1F4-AE8482FB4777}" srcOrd="11" destOrd="0" presId="urn:microsoft.com/office/officeart/2005/8/layout/list1"/>
    <dgm:cxn modelId="{18B0CDD1-0E1A-4B92-AA48-B3B6BAB4F390}" type="presParOf" srcId="{B73CE19A-4C41-4C9B-858A-A917A13704C8}" destId="{3E76735F-9E25-40CE-B6CE-8BB421878C95}" srcOrd="12" destOrd="0" presId="urn:microsoft.com/office/officeart/2005/8/layout/list1"/>
    <dgm:cxn modelId="{B78D62AB-E5BB-4E3B-81F9-0579EDB339AF}" type="presParOf" srcId="{3E76735F-9E25-40CE-B6CE-8BB421878C95}" destId="{6A9D5C1B-283E-4C63-8DF9-DF29864BEE03}" srcOrd="0" destOrd="0" presId="urn:microsoft.com/office/officeart/2005/8/layout/list1"/>
    <dgm:cxn modelId="{46094841-D389-4023-B2F9-6FF840499D69}" type="presParOf" srcId="{3E76735F-9E25-40CE-B6CE-8BB421878C95}" destId="{56E44C48-5784-4CA3-B42B-AEC913530489}" srcOrd="1" destOrd="0" presId="urn:microsoft.com/office/officeart/2005/8/layout/list1"/>
    <dgm:cxn modelId="{735DD9E5-0CE1-4D28-9994-6EEAC3AC28E6}" type="presParOf" srcId="{B73CE19A-4C41-4C9B-858A-A917A13704C8}" destId="{4AAA4FB0-FD81-477E-9F99-0A9FA3BED2E5}" srcOrd="13" destOrd="0" presId="urn:microsoft.com/office/officeart/2005/8/layout/list1"/>
    <dgm:cxn modelId="{E2AAA89A-9D90-416E-A996-8C784C892D5E}" type="presParOf" srcId="{B73CE19A-4C41-4C9B-858A-A917A13704C8}" destId="{96B0FF7C-16DE-42AC-9414-8C0D95A898DC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23D16F-24D1-46E7-AFCC-4225B6DCFBD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02D16CC-EF3A-4105-B6B8-B3E8743BECC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 специализируется на молочно-мясном животноводстве.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1C79A1-67A2-4EF2-90BF-028B56EB77C3}" type="parTrans" cxnId="{D66848C4-1924-46AA-8B30-30B2088DA222}">
      <dgm:prSet/>
      <dgm:spPr/>
      <dgm:t>
        <a:bodyPr/>
        <a:lstStyle/>
        <a:p>
          <a:endParaRPr lang="ru-RU"/>
        </a:p>
      </dgm:t>
    </dgm:pt>
    <dgm:pt modelId="{F540E00A-109B-4A3B-8FD3-C9BE33F23C0E}" type="sibTrans" cxnId="{D66848C4-1924-46AA-8B30-30B2088DA222}">
      <dgm:prSet/>
      <dgm:spPr/>
      <dgm:t>
        <a:bodyPr/>
        <a:lstStyle/>
        <a:p>
          <a:endParaRPr lang="ru-RU"/>
        </a:p>
      </dgm:t>
    </dgm:pt>
    <dgm:pt modelId="{5D04FF96-21B2-4510-AAAB-F1D032B37D1E}">
      <dgm:prSet phldrT="[Текст]" custT="1"/>
      <dgm:spPr>
        <a:solidFill>
          <a:schemeClr val="bg1"/>
        </a:solidFill>
        <a:ln w="635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Среди зерновых культур лидируют озимая и яровая пшеница, рожь.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160E2-2200-4FA9-9B57-1DE3AB1AA7C2}" type="parTrans" cxnId="{CD8C20F7-013B-4201-AD9D-B2624D0BB6F0}">
      <dgm:prSet/>
      <dgm:spPr/>
      <dgm:t>
        <a:bodyPr/>
        <a:lstStyle/>
        <a:p>
          <a:endParaRPr lang="ru-RU"/>
        </a:p>
      </dgm:t>
    </dgm:pt>
    <dgm:pt modelId="{BE25597E-5692-4CF4-B49E-C475550A6E9C}" type="sibTrans" cxnId="{CD8C20F7-013B-4201-AD9D-B2624D0BB6F0}">
      <dgm:prSet/>
      <dgm:spPr/>
      <dgm:t>
        <a:bodyPr/>
        <a:lstStyle/>
        <a:p>
          <a:endParaRPr lang="ru-RU"/>
        </a:p>
      </dgm:t>
    </dgm:pt>
    <dgm:pt modelId="{08B94456-D11E-495B-B89D-C80B3E69AA11}">
      <dgm:prSet phldrT="[Текст]" custT="1"/>
      <dgm:spPr>
        <a:solidFill>
          <a:schemeClr val="bg1"/>
        </a:solidFill>
        <a:ln w="635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0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Большие площади в районе заняты посевами льна.</a:t>
          </a:r>
          <a:endParaRPr lang="ru-RU" sz="20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ACDE3B-C668-49AD-AC3A-6E2D096DF59A}" type="parTrans" cxnId="{46BCA555-1822-4A4F-92F3-AE05A7CC7CF5}">
      <dgm:prSet/>
      <dgm:spPr/>
      <dgm:t>
        <a:bodyPr/>
        <a:lstStyle/>
        <a:p>
          <a:endParaRPr lang="ru-RU"/>
        </a:p>
      </dgm:t>
    </dgm:pt>
    <dgm:pt modelId="{224DB1A1-AD8D-4D7F-B460-ACAEC273A456}" type="sibTrans" cxnId="{46BCA555-1822-4A4F-92F3-AE05A7CC7CF5}">
      <dgm:prSet/>
      <dgm:spPr/>
      <dgm:t>
        <a:bodyPr/>
        <a:lstStyle/>
        <a:p>
          <a:endParaRPr lang="ru-RU"/>
        </a:p>
      </dgm:t>
    </dgm:pt>
    <dgm:pt modelId="{F7842849-31C3-42ED-928B-12B32CD19758}" type="pres">
      <dgm:prSet presAssocID="{7F23D16F-24D1-46E7-AFCC-4225B6DCFBD3}" presName="linearFlow" presStyleCnt="0">
        <dgm:presLayoutVars>
          <dgm:dir/>
          <dgm:resizeHandles val="exact"/>
        </dgm:presLayoutVars>
      </dgm:prSet>
      <dgm:spPr/>
    </dgm:pt>
    <dgm:pt modelId="{BC61AF9B-1F18-4E39-908A-521241A2FCAA}" type="pres">
      <dgm:prSet presAssocID="{702D16CC-EF3A-4105-B6B8-B3E8743BECCC}" presName="composite" presStyleCnt="0"/>
      <dgm:spPr/>
    </dgm:pt>
    <dgm:pt modelId="{3EB0965E-8732-493C-BF83-BAB7E8590B51}" type="pres">
      <dgm:prSet presAssocID="{702D16CC-EF3A-4105-B6B8-B3E8743BECCC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D05544-DAC7-4790-873A-A78404FF42C6}" type="pres">
      <dgm:prSet presAssocID="{702D16CC-EF3A-4105-B6B8-B3E8743BECCC}" presName="txShp" presStyleLbl="node1" presStyleIdx="0" presStyleCnt="3" custScaleX="106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A53A4-110A-4459-82E1-CE1D69C319BD}" type="pres">
      <dgm:prSet presAssocID="{F540E00A-109B-4A3B-8FD3-C9BE33F23C0E}" presName="spacing" presStyleCnt="0"/>
      <dgm:spPr/>
    </dgm:pt>
    <dgm:pt modelId="{229667EB-32E5-411D-B4D5-117408B6D89E}" type="pres">
      <dgm:prSet presAssocID="{5D04FF96-21B2-4510-AAAB-F1D032B37D1E}" presName="composite" presStyleCnt="0"/>
      <dgm:spPr/>
    </dgm:pt>
    <dgm:pt modelId="{5BDF1A89-A826-40B8-BF63-E91DA54CCBC8}" type="pres">
      <dgm:prSet presAssocID="{5D04FF96-21B2-4510-AAAB-F1D032B37D1E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35E49A2B-15E5-4FF9-9604-68F5FEFB8755}" type="pres">
      <dgm:prSet presAssocID="{5D04FF96-21B2-4510-AAAB-F1D032B37D1E}" presName="txShp" presStyleLbl="node1" presStyleIdx="1" presStyleCnt="3" custScaleX="114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34E49-BCD9-48FB-B22E-4B612DFE4716}" type="pres">
      <dgm:prSet presAssocID="{BE25597E-5692-4CF4-B49E-C475550A6E9C}" presName="spacing" presStyleCnt="0"/>
      <dgm:spPr/>
    </dgm:pt>
    <dgm:pt modelId="{7A700D0D-4892-4E59-9A6C-CF5A909FFBF5}" type="pres">
      <dgm:prSet presAssocID="{08B94456-D11E-495B-B89D-C80B3E69AA11}" presName="composite" presStyleCnt="0"/>
      <dgm:spPr/>
    </dgm:pt>
    <dgm:pt modelId="{5668EA23-D03D-4625-B8CB-B8855A299527}" type="pres">
      <dgm:prSet presAssocID="{08B94456-D11E-495B-B89D-C80B3E69AA11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970DF83-BBC4-40F7-8E8E-562955C57847}" type="pres">
      <dgm:prSet presAssocID="{08B94456-D11E-495B-B89D-C80B3E69AA11}" presName="txShp" presStyleLbl="node1" presStyleIdx="2" presStyleCnt="3" custScaleX="109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6B256-59A4-40AA-9A20-28BF715F4EFC}" type="presOf" srcId="{7F23D16F-24D1-46E7-AFCC-4225B6DCFBD3}" destId="{F7842849-31C3-42ED-928B-12B32CD19758}" srcOrd="0" destOrd="0" presId="urn:microsoft.com/office/officeart/2005/8/layout/vList3"/>
    <dgm:cxn modelId="{CD8C20F7-013B-4201-AD9D-B2624D0BB6F0}" srcId="{7F23D16F-24D1-46E7-AFCC-4225B6DCFBD3}" destId="{5D04FF96-21B2-4510-AAAB-F1D032B37D1E}" srcOrd="1" destOrd="0" parTransId="{AF7160E2-2200-4FA9-9B57-1DE3AB1AA7C2}" sibTransId="{BE25597E-5692-4CF4-B49E-C475550A6E9C}"/>
    <dgm:cxn modelId="{95EC341B-89C3-4295-B25E-46CB19D826C8}" type="presOf" srcId="{5D04FF96-21B2-4510-AAAB-F1D032B37D1E}" destId="{35E49A2B-15E5-4FF9-9604-68F5FEFB8755}" srcOrd="0" destOrd="0" presId="urn:microsoft.com/office/officeart/2005/8/layout/vList3"/>
    <dgm:cxn modelId="{4514AB77-3A5D-41FC-887B-EF3D24A01E14}" type="presOf" srcId="{702D16CC-EF3A-4105-B6B8-B3E8743BECCC}" destId="{92D05544-DAC7-4790-873A-A78404FF42C6}" srcOrd="0" destOrd="0" presId="urn:microsoft.com/office/officeart/2005/8/layout/vList3"/>
    <dgm:cxn modelId="{D66848C4-1924-46AA-8B30-30B2088DA222}" srcId="{7F23D16F-24D1-46E7-AFCC-4225B6DCFBD3}" destId="{702D16CC-EF3A-4105-B6B8-B3E8743BECCC}" srcOrd="0" destOrd="0" parTransId="{921C79A1-67A2-4EF2-90BF-028B56EB77C3}" sibTransId="{F540E00A-109B-4A3B-8FD3-C9BE33F23C0E}"/>
    <dgm:cxn modelId="{B84F9115-2F87-4D61-913A-83039037F255}" type="presOf" srcId="{08B94456-D11E-495B-B89D-C80B3E69AA11}" destId="{8970DF83-BBC4-40F7-8E8E-562955C57847}" srcOrd="0" destOrd="0" presId="urn:microsoft.com/office/officeart/2005/8/layout/vList3"/>
    <dgm:cxn modelId="{46BCA555-1822-4A4F-92F3-AE05A7CC7CF5}" srcId="{7F23D16F-24D1-46E7-AFCC-4225B6DCFBD3}" destId="{08B94456-D11E-495B-B89D-C80B3E69AA11}" srcOrd="2" destOrd="0" parTransId="{6BACDE3B-C668-49AD-AC3A-6E2D096DF59A}" sibTransId="{224DB1A1-AD8D-4D7F-B460-ACAEC273A456}"/>
    <dgm:cxn modelId="{EEB0500D-016D-430B-A58A-420627ACD138}" type="presParOf" srcId="{F7842849-31C3-42ED-928B-12B32CD19758}" destId="{BC61AF9B-1F18-4E39-908A-521241A2FCAA}" srcOrd="0" destOrd="0" presId="urn:microsoft.com/office/officeart/2005/8/layout/vList3"/>
    <dgm:cxn modelId="{E78687B6-C881-48EE-A242-80C15B239A22}" type="presParOf" srcId="{BC61AF9B-1F18-4E39-908A-521241A2FCAA}" destId="{3EB0965E-8732-493C-BF83-BAB7E8590B51}" srcOrd="0" destOrd="0" presId="urn:microsoft.com/office/officeart/2005/8/layout/vList3"/>
    <dgm:cxn modelId="{41F73282-FC8B-46A8-A04D-7A54E0C0E82A}" type="presParOf" srcId="{BC61AF9B-1F18-4E39-908A-521241A2FCAA}" destId="{92D05544-DAC7-4790-873A-A78404FF42C6}" srcOrd="1" destOrd="0" presId="urn:microsoft.com/office/officeart/2005/8/layout/vList3"/>
    <dgm:cxn modelId="{A8BB8AF0-2C4D-495F-8D01-D3674CA8E28C}" type="presParOf" srcId="{F7842849-31C3-42ED-928B-12B32CD19758}" destId="{EB3A53A4-110A-4459-82E1-CE1D69C319BD}" srcOrd="1" destOrd="0" presId="urn:microsoft.com/office/officeart/2005/8/layout/vList3"/>
    <dgm:cxn modelId="{CE84B3CE-4147-4314-8D4F-C0FD85C68CA4}" type="presParOf" srcId="{F7842849-31C3-42ED-928B-12B32CD19758}" destId="{229667EB-32E5-411D-B4D5-117408B6D89E}" srcOrd="2" destOrd="0" presId="urn:microsoft.com/office/officeart/2005/8/layout/vList3"/>
    <dgm:cxn modelId="{A3BEFF3D-076D-4703-8409-B32323813777}" type="presParOf" srcId="{229667EB-32E5-411D-B4D5-117408B6D89E}" destId="{5BDF1A89-A826-40B8-BF63-E91DA54CCBC8}" srcOrd="0" destOrd="0" presId="urn:microsoft.com/office/officeart/2005/8/layout/vList3"/>
    <dgm:cxn modelId="{F45F073C-A222-496E-B824-BD09FFDBAAE6}" type="presParOf" srcId="{229667EB-32E5-411D-B4D5-117408B6D89E}" destId="{35E49A2B-15E5-4FF9-9604-68F5FEFB8755}" srcOrd="1" destOrd="0" presId="urn:microsoft.com/office/officeart/2005/8/layout/vList3"/>
    <dgm:cxn modelId="{ABB6D8E3-A0D8-49B2-8812-FE05C472C226}" type="presParOf" srcId="{F7842849-31C3-42ED-928B-12B32CD19758}" destId="{7ED34E49-BCD9-48FB-B22E-4B612DFE4716}" srcOrd="3" destOrd="0" presId="urn:microsoft.com/office/officeart/2005/8/layout/vList3"/>
    <dgm:cxn modelId="{D5FC5CED-2802-4F62-92E2-55ACD56F23EE}" type="presParOf" srcId="{F7842849-31C3-42ED-928B-12B32CD19758}" destId="{7A700D0D-4892-4E59-9A6C-CF5A909FFBF5}" srcOrd="4" destOrd="0" presId="urn:microsoft.com/office/officeart/2005/8/layout/vList3"/>
    <dgm:cxn modelId="{DB5F544E-0281-40B0-8407-4A65C2E80C8C}" type="presParOf" srcId="{7A700D0D-4892-4E59-9A6C-CF5A909FFBF5}" destId="{5668EA23-D03D-4625-B8CB-B8855A299527}" srcOrd="0" destOrd="0" presId="urn:microsoft.com/office/officeart/2005/8/layout/vList3"/>
    <dgm:cxn modelId="{03F7E594-BF17-494A-B8DB-D6CB917B636A}" type="presParOf" srcId="{7A700D0D-4892-4E59-9A6C-CF5A909FFBF5}" destId="{8970DF83-BBC4-40F7-8E8E-562955C5784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F941D9-A9A2-4045-8D60-E0EC47C1E032}" type="doc">
      <dgm:prSet loTypeId="urn:microsoft.com/office/officeart/2005/8/layout/chevron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528B75-99BB-44D5-8B97-0357E873F8F1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2D0FB6-FD0D-4F62-8F2D-A4BE0600F437}" type="parTrans" cxnId="{8D9E873C-A693-4B1C-9506-8F73B5883D8F}">
      <dgm:prSet/>
      <dgm:spPr/>
      <dgm:t>
        <a:bodyPr/>
        <a:lstStyle/>
        <a:p>
          <a:endParaRPr lang="ru-RU"/>
        </a:p>
      </dgm:t>
    </dgm:pt>
    <dgm:pt modelId="{BD261983-5F82-4839-A66E-CABB3755727B}" type="sibTrans" cxnId="{8D9E873C-A693-4B1C-9506-8F73B5883D8F}">
      <dgm:prSet/>
      <dgm:spPr/>
      <dgm:t>
        <a:bodyPr/>
        <a:lstStyle/>
        <a:p>
          <a:endParaRPr lang="ru-RU"/>
        </a:p>
      </dgm:t>
    </dgm:pt>
    <dgm:pt modelId="{18FABE87-AA51-431E-B74F-910A259435A4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9F07D-6A48-4C78-A9C9-712A150BEC7E}" type="parTrans" cxnId="{DA92750D-E6CB-4325-9BE2-912EFF90F968}">
      <dgm:prSet/>
      <dgm:spPr/>
      <dgm:t>
        <a:bodyPr/>
        <a:lstStyle/>
        <a:p>
          <a:endParaRPr lang="ru-RU"/>
        </a:p>
      </dgm:t>
    </dgm:pt>
    <dgm:pt modelId="{AC1DDC22-A6A3-49EA-9F88-58DB898394F7}" type="sibTrans" cxnId="{DA92750D-E6CB-4325-9BE2-912EFF90F968}">
      <dgm:prSet/>
      <dgm:spPr/>
      <dgm:t>
        <a:bodyPr/>
        <a:lstStyle/>
        <a:p>
          <a:endParaRPr lang="ru-RU"/>
        </a:p>
      </dgm:t>
    </dgm:pt>
    <dgm:pt modelId="{E1A5C268-2D06-43A5-829B-E1B5B8C849E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какой из республик преобладает коренное население?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10404-3548-49B3-ABB4-BC8EF008D5DB}" type="parTrans" cxnId="{B61E0BDE-35F2-49FD-AD2B-6E76C671A80D}">
      <dgm:prSet/>
      <dgm:spPr/>
      <dgm:t>
        <a:bodyPr/>
        <a:lstStyle/>
        <a:p>
          <a:endParaRPr lang="ru-RU"/>
        </a:p>
      </dgm:t>
    </dgm:pt>
    <dgm:pt modelId="{58E0E638-DFF8-45A7-8462-DDEAD2C493A7}" type="sibTrans" cxnId="{B61E0BDE-35F2-49FD-AD2B-6E76C671A80D}">
      <dgm:prSet/>
      <dgm:spPr/>
      <dgm:t>
        <a:bodyPr/>
        <a:lstStyle/>
        <a:p>
          <a:endParaRPr lang="ru-RU"/>
        </a:p>
      </dgm:t>
    </dgm:pt>
    <dgm:pt modelId="{A5A03FC2-E1D4-42C4-9BA6-5C66CF598BA2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7C434-2D2A-48FE-B589-15628470D254}" type="parTrans" cxnId="{5D08E62F-EA15-4EDE-BEA1-78633DFB85F9}">
      <dgm:prSet/>
      <dgm:spPr/>
      <dgm:t>
        <a:bodyPr/>
        <a:lstStyle/>
        <a:p>
          <a:endParaRPr lang="ru-RU"/>
        </a:p>
      </dgm:t>
    </dgm:pt>
    <dgm:pt modelId="{DF479ECB-98AA-4387-A713-CE486A84DE6A}" type="sibTrans" cxnId="{5D08E62F-EA15-4EDE-BEA1-78633DFB85F9}">
      <dgm:prSet/>
      <dgm:spPr/>
      <dgm:t>
        <a:bodyPr/>
        <a:lstStyle/>
        <a:p>
          <a:endParaRPr lang="ru-RU"/>
        </a:p>
      </dgm:t>
    </dgm:pt>
    <dgm:pt modelId="{B48BBF6B-D780-44B8-8FD7-3A83DAFFD46B}">
      <dgm:prSet phldrT="[Текст]"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2DB16-50D0-47B0-B8B0-AC74922FBC3A}" type="parTrans" cxnId="{17F1AEEE-EF59-4783-A88F-CE782177C6EC}">
      <dgm:prSet/>
      <dgm:spPr/>
      <dgm:t>
        <a:bodyPr/>
        <a:lstStyle/>
        <a:p>
          <a:endParaRPr lang="ru-RU"/>
        </a:p>
      </dgm:t>
    </dgm:pt>
    <dgm:pt modelId="{1FF0D1EB-3839-4E59-948C-697A89D97D0A}" type="sibTrans" cxnId="{17F1AEEE-EF59-4783-A88F-CE782177C6EC}">
      <dgm:prSet/>
      <dgm:spPr/>
      <dgm:t>
        <a:bodyPr/>
        <a:lstStyle/>
        <a:p>
          <a:endParaRPr lang="ru-RU"/>
        </a:p>
      </dgm:t>
    </dgm:pt>
    <dgm:pt modelId="{BE530AE5-F59E-4575-80E9-2A79C89F7CC9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1201A3-8A33-4149-A8EF-F63D38A09375}" type="parTrans" cxnId="{97ED6F37-3CBA-4662-8721-E0870C2806C0}">
      <dgm:prSet/>
      <dgm:spPr/>
      <dgm:t>
        <a:bodyPr/>
        <a:lstStyle/>
        <a:p>
          <a:endParaRPr lang="ru-RU"/>
        </a:p>
      </dgm:t>
    </dgm:pt>
    <dgm:pt modelId="{23985B7A-7F6C-427C-B01A-358E3D74018A}" type="sibTrans" cxnId="{97ED6F37-3CBA-4662-8721-E0870C2806C0}">
      <dgm:prSet/>
      <dgm:spPr/>
      <dgm:t>
        <a:bodyPr/>
        <a:lstStyle/>
        <a:p>
          <a:endParaRPr lang="ru-RU"/>
        </a:p>
      </dgm:t>
    </dgm:pt>
    <dgm:pt modelId="{BC20AB1B-9475-476A-9106-2DE018BB7096}">
      <dgm:prSet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Каковы особенности населения Волго-Вятского района?</a:t>
          </a:r>
          <a:endParaRPr lang="ru-RU" sz="2000" dirty="0"/>
        </a:p>
      </dgm:t>
    </dgm:pt>
    <dgm:pt modelId="{A037EA6F-57D4-4F5D-8076-B51178A0F22A}" type="parTrans" cxnId="{6A7C83B1-BE02-4C96-9FF5-BF50A24CBBDD}">
      <dgm:prSet/>
      <dgm:spPr/>
      <dgm:t>
        <a:bodyPr/>
        <a:lstStyle/>
        <a:p>
          <a:endParaRPr lang="ru-RU"/>
        </a:p>
      </dgm:t>
    </dgm:pt>
    <dgm:pt modelId="{F9EBF018-619D-4352-8892-33B8B69ED1FB}" type="sibTrans" cxnId="{6A7C83B1-BE02-4C96-9FF5-BF50A24CBBDD}">
      <dgm:prSet/>
      <dgm:spPr/>
      <dgm:t>
        <a:bodyPr/>
        <a:lstStyle/>
        <a:p>
          <a:endParaRPr lang="ru-RU"/>
        </a:p>
      </dgm:t>
    </dgm:pt>
    <dgm:pt modelId="{68400A77-4905-4289-81A1-A15F46A25286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618E93-B24F-471B-ACE4-A0092FA45CB7}" type="parTrans" cxnId="{239C6B5D-AB34-4621-A6F2-9DF591DAD251}">
      <dgm:prSet/>
      <dgm:spPr/>
      <dgm:t>
        <a:bodyPr/>
        <a:lstStyle/>
        <a:p>
          <a:endParaRPr lang="ru-RU"/>
        </a:p>
      </dgm:t>
    </dgm:pt>
    <dgm:pt modelId="{769F6ABD-0238-421F-88F0-B4A7B817E15B}" type="sibTrans" cxnId="{239C6B5D-AB34-4621-A6F2-9DF591DAD251}">
      <dgm:prSet/>
      <dgm:spPr/>
      <dgm:t>
        <a:bodyPr/>
        <a:lstStyle/>
        <a:p>
          <a:endParaRPr lang="ru-RU"/>
        </a:p>
      </dgm:t>
    </dgm:pt>
    <dgm:pt modelId="{12490FE9-93B1-4D42-9034-1DA40181719E}">
      <dgm:prSet custT="1"/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регионы выделяют в территориальной структуре?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733C5-CD2B-4051-8B97-7E6A658B6BA4}" type="parTrans" cxnId="{77815398-6414-4975-84DB-7FDB152B9EAE}">
      <dgm:prSet/>
      <dgm:spPr/>
      <dgm:t>
        <a:bodyPr/>
        <a:lstStyle/>
        <a:p>
          <a:endParaRPr lang="ru-RU"/>
        </a:p>
      </dgm:t>
    </dgm:pt>
    <dgm:pt modelId="{784B3206-FBB3-4409-A8CE-A12C9D93503F}" type="sibTrans" cxnId="{77815398-6414-4975-84DB-7FDB152B9EAE}">
      <dgm:prSet/>
      <dgm:spPr/>
      <dgm:t>
        <a:bodyPr/>
        <a:lstStyle/>
        <a:p>
          <a:endParaRPr lang="ru-RU"/>
        </a:p>
      </dgm:t>
    </dgm:pt>
    <dgm:pt modelId="{20AD191A-DF41-47AA-9802-C3D336EE5E0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республики входят в состав Волго-Вятского района?</a:t>
          </a:r>
          <a:r>
            <a:rPr lang="ru-RU" sz="4500" dirty="0" smtClean="0"/>
            <a:t> </a:t>
          </a:r>
          <a:endParaRPr lang="ru-RU" sz="4500" dirty="0"/>
        </a:p>
      </dgm:t>
    </dgm:pt>
    <dgm:pt modelId="{45D807CF-872F-416A-8F4A-E46C02347A05}" type="parTrans" cxnId="{05EB05CE-52FD-45DF-B5BC-C8BC6EEAAB97}">
      <dgm:prSet/>
      <dgm:spPr/>
      <dgm:t>
        <a:bodyPr/>
        <a:lstStyle/>
        <a:p>
          <a:endParaRPr lang="ru-RU"/>
        </a:p>
      </dgm:t>
    </dgm:pt>
    <dgm:pt modelId="{02CD8A0E-744B-4230-A22A-0EF8A6DEB4EC}" type="sibTrans" cxnId="{05EB05CE-52FD-45DF-B5BC-C8BC6EEAAB97}">
      <dgm:prSet/>
      <dgm:spPr/>
      <dgm:t>
        <a:bodyPr/>
        <a:lstStyle/>
        <a:p>
          <a:endParaRPr lang="ru-RU"/>
        </a:p>
      </dgm:t>
    </dgm:pt>
    <dgm:pt modelId="{060EC8A6-0220-4B38-8567-355824699BC8}" type="pres">
      <dgm:prSet presAssocID="{A5F941D9-A9A2-4045-8D60-E0EC47C1E03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397532-649E-4B15-8874-0D2BA9D839EF}" type="pres">
      <dgm:prSet presAssocID="{1D528B75-99BB-44D5-8B97-0357E873F8F1}" presName="composite" presStyleCnt="0"/>
      <dgm:spPr/>
      <dgm:t>
        <a:bodyPr/>
        <a:lstStyle/>
        <a:p>
          <a:endParaRPr lang="ru-RU"/>
        </a:p>
      </dgm:t>
    </dgm:pt>
    <dgm:pt modelId="{4A1C449C-8C4C-4262-AA71-F085B777D32A}" type="pres">
      <dgm:prSet presAssocID="{1D528B75-99BB-44D5-8B97-0357E873F8F1}" presName="parentText" presStyleLbl="alignNode1" presStyleIdx="0" presStyleCnt="5" custLinFactNeighborX="-49335" custLinFactNeighborY="-659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CF106-8445-46E1-9DE0-E213BD6FC25F}" type="pres">
      <dgm:prSet presAssocID="{1D528B75-99BB-44D5-8B97-0357E873F8F1}" presName="descendantText" presStyleLbl="alignAcc1" presStyleIdx="0" presStyleCnt="5" custLinFactNeighborX="2317" custLinFactNeighborY="-82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5C85B-09DC-4931-A711-A6195BA197AB}" type="pres">
      <dgm:prSet presAssocID="{BD261983-5F82-4839-A66E-CABB3755727B}" presName="sp" presStyleCnt="0"/>
      <dgm:spPr/>
      <dgm:t>
        <a:bodyPr/>
        <a:lstStyle/>
        <a:p>
          <a:endParaRPr lang="ru-RU"/>
        </a:p>
      </dgm:t>
    </dgm:pt>
    <dgm:pt modelId="{28A63446-1F06-4B8D-99C4-57895E6DED7D}" type="pres">
      <dgm:prSet presAssocID="{18FABE87-AA51-431E-B74F-910A259435A4}" presName="composite" presStyleCnt="0"/>
      <dgm:spPr/>
      <dgm:t>
        <a:bodyPr/>
        <a:lstStyle/>
        <a:p>
          <a:endParaRPr lang="ru-RU"/>
        </a:p>
      </dgm:t>
    </dgm:pt>
    <dgm:pt modelId="{5B7D2F96-B1A3-4889-AC39-EB2E18E8FC4A}" type="pres">
      <dgm:prSet presAssocID="{18FABE87-AA51-431E-B74F-910A259435A4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D2E63-0DBA-4374-AE56-4B6A3C4C8647}" type="pres">
      <dgm:prSet presAssocID="{18FABE87-AA51-431E-B74F-910A259435A4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C6E7C-F22F-4743-AA18-58622111CF70}" type="pres">
      <dgm:prSet presAssocID="{AC1DDC22-A6A3-49EA-9F88-58DB898394F7}" presName="sp" presStyleCnt="0"/>
      <dgm:spPr/>
      <dgm:t>
        <a:bodyPr/>
        <a:lstStyle/>
        <a:p>
          <a:endParaRPr lang="ru-RU"/>
        </a:p>
      </dgm:t>
    </dgm:pt>
    <dgm:pt modelId="{B27155A0-2B3A-4B67-8856-373A917C5971}" type="pres">
      <dgm:prSet presAssocID="{A5A03FC2-E1D4-42C4-9BA6-5C66CF598BA2}" presName="composite" presStyleCnt="0"/>
      <dgm:spPr/>
      <dgm:t>
        <a:bodyPr/>
        <a:lstStyle/>
        <a:p>
          <a:endParaRPr lang="ru-RU"/>
        </a:p>
      </dgm:t>
    </dgm:pt>
    <dgm:pt modelId="{42004B89-BE8F-4DF0-9319-9E4FBBC7B707}" type="pres">
      <dgm:prSet presAssocID="{A5A03FC2-E1D4-42C4-9BA6-5C66CF598BA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1FCB2-AE42-47BF-8359-2E7A156423B6}" type="pres">
      <dgm:prSet presAssocID="{A5A03FC2-E1D4-42C4-9BA6-5C66CF598BA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6B25B-2384-43FB-8756-D9A16165E0C5}" type="pres">
      <dgm:prSet presAssocID="{DF479ECB-98AA-4387-A713-CE486A84DE6A}" presName="sp" presStyleCnt="0"/>
      <dgm:spPr/>
      <dgm:t>
        <a:bodyPr/>
        <a:lstStyle/>
        <a:p>
          <a:endParaRPr lang="ru-RU"/>
        </a:p>
      </dgm:t>
    </dgm:pt>
    <dgm:pt modelId="{110F7831-2FE2-4B0D-823E-F0F7F9D29011}" type="pres">
      <dgm:prSet presAssocID="{BE530AE5-F59E-4575-80E9-2A79C89F7CC9}" presName="composite" presStyleCnt="0"/>
      <dgm:spPr/>
      <dgm:t>
        <a:bodyPr/>
        <a:lstStyle/>
        <a:p>
          <a:endParaRPr lang="ru-RU"/>
        </a:p>
      </dgm:t>
    </dgm:pt>
    <dgm:pt modelId="{802B8616-FBD6-49DD-AE06-5F2115538301}" type="pres">
      <dgm:prSet presAssocID="{BE530AE5-F59E-4575-80E9-2A79C89F7CC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A413D-8490-4D98-85EA-4B9576C09D6C}" type="pres">
      <dgm:prSet presAssocID="{BE530AE5-F59E-4575-80E9-2A79C89F7CC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B142A-6364-46D1-9342-760038C50907}" type="pres">
      <dgm:prSet presAssocID="{23985B7A-7F6C-427C-B01A-358E3D74018A}" presName="sp" presStyleCnt="0"/>
      <dgm:spPr/>
      <dgm:t>
        <a:bodyPr/>
        <a:lstStyle/>
        <a:p>
          <a:endParaRPr lang="ru-RU"/>
        </a:p>
      </dgm:t>
    </dgm:pt>
    <dgm:pt modelId="{F9144041-B11B-42EE-8C0D-E17A7A3A6AEB}" type="pres">
      <dgm:prSet presAssocID="{68400A77-4905-4289-81A1-A15F46A25286}" presName="composite" presStyleCnt="0"/>
      <dgm:spPr/>
      <dgm:t>
        <a:bodyPr/>
        <a:lstStyle/>
        <a:p>
          <a:endParaRPr lang="ru-RU"/>
        </a:p>
      </dgm:t>
    </dgm:pt>
    <dgm:pt modelId="{8D2B9AFD-5A50-4FD6-85D0-78B4EEB5A330}" type="pres">
      <dgm:prSet presAssocID="{68400A77-4905-4289-81A1-A15F46A25286}" presName="parentText" presStyleLbl="alignNode1" presStyleIdx="4" presStyleCnt="5" custLinFactNeighborX="-11030" custLinFactNeighborY="282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1D07E-BD82-4AD0-BC6F-D19A51197204}" type="pres">
      <dgm:prSet presAssocID="{68400A77-4905-4289-81A1-A15F46A2528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38D11D-9A34-47BC-9CE9-0C297200484F}" type="presOf" srcId="{B48BBF6B-D780-44B8-8FD7-3A83DAFFD46B}" destId="{9141FCB2-AE42-47BF-8359-2E7A156423B6}" srcOrd="0" destOrd="0" presId="urn:microsoft.com/office/officeart/2005/8/layout/chevron2"/>
    <dgm:cxn modelId="{E9D0B8C7-B4D6-47A3-B566-6A2484AE191D}" type="presOf" srcId="{BC20AB1B-9475-476A-9106-2DE018BB7096}" destId="{C62A413D-8490-4D98-85EA-4B9576C09D6C}" srcOrd="0" destOrd="0" presId="urn:microsoft.com/office/officeart/2005/8/layout/chevron2"/>
    <dgm:cxn modelId="{31F7B51B-980E-4624-9819-E5C07AF53E85}" type="presOf" srcId="{E1A5C268-2D06-43A5-829B-E1B5B8C849EA}" destId="{898D2E63-0DBA-4374-AE56-4B6A3C4C8647}" srcOrd="0" destOrd="0" presId="urn:microsoft.com/office/officeart/2005/8/layout/chevron2"/>
    <dgm:cxn modelId="{97ED6F37-3CBA-4662-8721-E0870C2806C0}" srcId="{A5F941D9-A9A2-4045-8D60-E0EC47C1E032}" destId="{BE530AE5-F59E-4575-80E9-2A79C89F7CC9}" srcOrd="3" destOrd="0" parTransId="{A31201A3-8A33-4149-A8EF-F63D38A09375}" sibTransId="{23985B7A-7F6C-427C-B01A-358E3D74018A}"/>
    <dgm:cxn modelId="{79D0E600-56E1-49E0-A1A2-43752BEB4912}" type="presOf" srcId="{BE530AE5-F59E-4575-80E9-2A79C89F7CC9}" destId="{802B8616-FBD6-49DD-AE06-5F2115538301}" srcOrd="0" destOrd="0" presId="urn:microsoft.com/office/officeart/2005/8/layout/chevron2"/>
    <dgm:cxn modelId="{239C6B5D-AB34-4621-A6F2-9DF591DAD251}" srcId="{A5F941D9-A9A2-4045-8D60-E0EC47C1E032}" destId="{68400A77-4905-4289-81A1-A15F46A25286}" srcOrd="4" destOrd="0" parTransId="{5E618E93-B24F-471B-ACE4-A0092FA45CB7}" sibTransId="{769F6ABD-0238-421F-88F0-B4A7B817E15B}"/>
    <dgm:cxn modelId="{4A689CC6-BB1B-494C-AF63-CF1D3E0B8C9D}" type="presOf" srcId="{18FABE87-AA51-431E-B74F-910A259435A4}" destId="{5B7D2F96-B1A3-4889-AC39-EB2E18E8FC4A}" srcOrd="0" destOrd="0" presId="urn:microsoft.com/office/officeart/2005/8/layout/chevron2"/>
    <dgm:cxn modelId="{92D90EAB-EE91-41CD-9E5B-3C7D53962352}" type="presOf" srcId="{A5A03FC2-E1D4-42C4-9BA6-5C66CF598BA2}" destId="{42004B89-BE8F-4DF0-9319-9E4FBBC7B707}" srcOrd="0" destOrd="0" presId="urn:microsoft.com/office/officeart/2005/8/layout/chevron2"/>
    <dgm:cxn modelId="{026A2CD4-C529-4D0B-9D7A-A7461D1C25FB}" type="presOf" srcId="{A5F941D9-A9A2-4045-8D60-E0EC47C1E032}" destId="{060EC8A6-0220-4B38-8567-355824699BC8}" srcOrd="0" destOrd="0" presId="urn:microsoft.com/office/officeart/2005/8/layout/chevron2"/>
    <dgm:cxn modelId="{05EB05CE-52FD-45DF-B5BC-C8BC6EEAAB97}" srcId="{1D528B75-99BB-44D5-8B97-0357E873F8F1}" destId="{20AD191A-DF41-47AA-9802-C3D336EE5E02}" srcOrd="0" destOrd="0" parTransId="{45D807CF-872F-416A-8F4A-E46C02347A05}" sibTransId="{02CD8A0E-744B-4230-A22A-0EF8A6DEB4EC}"/>
    <dgm:cxn modelId="{77815398-6414-4975-84DB-7FDB152B9EAE}" srcId="{68400A77-4905-4289-81A1-A15F46A25286}" destId="{12490FE9-93B1-4D42-9034-1DA40181719E}" srcOrd="0" destOrd="0" parTransId="{D19733C5-CD2B-4051-8B97-7E6A658B6BA4}" sibTransId="{784B3206-FBB3-4409-A8CE-A12C9D93503F}"/>
    <dgm:cxn modelId="{B61E0BDE-35F2-49FD-AD2B-6E76C671A80D}" srcId="{18FABE87-AA51-431E-B74F-910A259435A4}" destId="{E1A5C268-2D06-43A5-829B-E1B5B8C849EA}" srcOrd="0" destOrd="0" parTransId="{0A610404-3548-49B3-ABB4-BC8EF008D5DB}" sibTransId="{58E0E638-DFF8-45A7-8462-DDEAD2C493A7}"/>
    <dgm:cxn modelId="{17F1AEEE-EF59-4783-A88F-CE782177C6EC}" srcId="{A5A03FC2-E1D4-42C4-9BA6-5C66CF598BA2}" destId="{B48BBF6B-D780-44B8-8FD7-3A83DAFFD46B}" srcOrd="0" destOrd="0" parTransId="{2F82DB16-50D0-47B0-B8B0-AC74922FBC3A}" sibTransId="{1FF0D1EB-3839-4E59-948C-697A89D97D0A}"/>
    <dgm:cxn modelId="{8D9E873C-A693-4B1C-9506-8F73B5883D8F}" srcId="{A5F941D9-A9A2-4045-8D60-E0EC47C1E032}" destId="{1D528B75-99BB-44D5-8B97-0357E873F8F1}" srcOrd="0" destOrd="0" parTransId="{662D0FB6-FD0D-4F62-8F2D-A4BE0600F437}" sibTransId="{BD261983-5F82-4839-A66E-CABB3755727B}"/>
    <dgm:cxn modelId="{46260712-3F20-44D9-90FB-C459E8549FFB}" type="presOf" srcId="{20AD191A-DF41-47AA-9802-C3D336EE5E02}" destId="{9DECF106-8445-46E1-9DE0-E213BD6FC25F}" srcOrd="0" destOrd="0" presId="urn:microsoft.com/office/officeart/2005/8/layout/chevron2"/>
    <dgm:cxn modelId="{F85CDF75-E7E4-406C-9247-77888AAFB47E}" type="presOf" srcId="{12490FE9-93B1-4D42-9034-1DA40181719E}" destId="{72B1D07E-BD82-4AD0-BC6F-D19A51197204}" srcOrd="0" destOrd="0" presId="urn:microsoft.com/office/officeart/2005/8/layout/chevron2"/>
    <dgm:cxn modelId="{86B10643-717F-4E9E-BC52-81DAA759691E}" type="presOf" srcId="{68400A77-4905-4289-81A1-A15F46A25286}" destId="{8D2B9AFD-5A50-4FD6-85D0-78B4EEB5A330}" srcOrd="0" destOrd="0" presId="urn:microsoft.com/office/officeart/2005/8/layout/chevron2"/>
    <dgm:cxn modelId="{5D08E62F-EA15-4EDE-BEA1-78633DFB85F9}" srcId="{A5F941D9-A9A2-4045-8D60-E0EC47C1E032}" destId="{A5A03FC2-E1D4-42C4-9BA6-5C66CF598BA2}" srcOrd="2" destOrd="0" parTransId="{2547C434-2D2A-48FE-B589-15628470D254}" sibTransId="{DF479ECB-98AA-4387-A713-CE486A84DE6A}"/>
    <dgm:cxn modelId="{6A7C83B1-BE02-4C96-9FF5-BF50A24CBBDD}" srcId="{BE530AE5-F59E-4575-80E9-2A79C89F7CC9}" destId="{BC20AB1B-9475-476A-9106-2DE018BB7096}" srcOrd="0" destOrd="0" parTransId="{A037EA6F-57D4-4F5D-8076-B51178A0F22A}" sibTransId="{F9EBF018-619D-4352-8892-33B8B69ED1FB}"/>
    <dgm:cxn modelId="{DA92750D-E6CB-4325-9BE2-912EFF90F968}" srcId="{A5F941D9-A9A2-4045-8D60-E0EC47C1E032}" destId="{18FABE87-AA51-431E-B74F-910A259435A4}" srcOrd="1" destOrd="0" parTransId="{6D49F07D-6A48-4C78-A9C9-712A150BEC7E}" sibTransId="{AC1DDC22-A6A3-49EA-9F88-58DB898394F7}"/>
    <dgm:cxn modelId="{E2085508-B708-4AEB-8EA3-2AA9C08631FA}" type="presOf" srcId="{1D528B75-99BB-44D5-8B97-0357E873F8F1}" destId="{4A1C449C-8C4C-4262-AA71-F085B777D32A}" srcOrd="0" destOrd="0" presId="urn:microsoft.com/office/officeart/2005/8/layout/chevron2"/>
    <dgm:cxn modelId="{9196A808-C166-4E12-B164-2A918B185FD2}" type="presParOf" srcId="{060EC8A6-0220-4B38-8567-355824699BC8}" destId="{E6397532-649E-4B15-8874-0D2BA9D839EF}" srcOrd="0" destOrd="0" presId="urn:microsoft.com/office/officeart/2005/8/layout/chevron2"/>
    <dgm:cxn modelId="{6BC9001C-EBF5-4669-989F-3B576223459F}" type="presParOf" srcId="{E6397532-649E-4B15-8874-0D2BA9D839EF}" destId="{4A1C449C-8C4C-4262-AA71-F085B777D32A}" srcOrd="0" destOrd="0" presId="urn:microsoft.com/office/officeart/2005/8/layout/chevron2"/>
    <dgm:cxn modelId="{44CAD71C-097A-4799-BE6B-3E9B5A42850D}" type="presParOf" srcId="{E6397532-649E-4B15-8874-0D2BA9D839EF}" destId="{9DECF106-8445-46E1-9DE0-E213BD6FC25F}" srcOrd="1" destOrd="0" presId="urn:microsoft.com/office/officeart/2005/8/layout/chevron2"/>
    <dgm:cxn modelId="{59A7530D-383A-42B4-BFA5-E567F58C0BBC}" type="presParOf" srcId="{060EC8A6-0220-4B38-8567-355824699BC8}" destId="{2F85C85B-09DC-4931-A711-A6195BA197AB}" srcOrd="1" destOrd="0" presId="urn:microsoft.com/office/officeart/2005/8/layout/chevron2"/>
    <dgm:cxn modelId="{3ECE0E83-A249-4E6F-837B-2ADBE863E06A}" type="presParOf" srcId="{060EC8A6-0220-4B38-8567-355824699BC8}" destId="{28A63446-1F06-4B8D-99C4-57895E6DED7D}" srcOrd="2" destOrd="0" presId="urn:microsoft.com/office/officeart/2005/8/layout/chevron2"/>
    <dgm:cxn modelId="{2FB72830-138D-4982-8B94-7B8E6F3CADDB}" type="presParOf" srcId="{28A63446-1F06-4B8D-99C4-57895E6DED7D}" destId="{5B7D2F96-B1A3-4889-AC39-EB2E18E8FC4A}" srcOrd="0" destOrd="0" presId="urn:microsoft.com/office/officeart/2005/8/layout/chevron2"/>
    <dgm:cxn modelId="{0C1B79C0-F378-4A01-BC2A-296FF401FED4}" type="presParOf" srcId="{28A63446-1F06-4B8D-99C4-57895E6DED7D}" destId="{898D2E63-0DBA-4374-AE56-4B6A3C4C8647}" srcOrd="1" destOrd="0" presId="urn:microsoft.com/office/officeart/2005/8/layout/chevron2"/>
    <dgm:cxn modelId="{CDABA094-B973-4BF5-924D-5190166A1316}" type="presParOf" srcId="{060EC8A6-0220-4B38-8567-355824699BC8}" destId="{1F6C6E7C-F22F-4743-AA18-58622111CF70}" srcOrd="3" destOrd="0" presId="urn:microsoft.com/office/officeart/2005/8/layout/chevron2"/>
    <dgm:cxn modelId="{04C61EDE-4DDD-4F87-B1A6-7F8240C103F5}" type="presParOf" srcId="{060EC8A6-0220-4B38-8567-355824699BC8}" destId="{B27155A0-2B3A-4B67-8856-373A917C5971}" srcOrd="4" destOrd="0" presId="urn:microsoft.com/office/officeart/2005/8/layout/chevron2"/>
    <dgm:cxn modelId="{7987268B-D636-45DA-B358-74F2556299D1}" type="presParOf" srcId="{B27155A0-2B3A-4B67-8856-373A917C5971}" destId="{42004B89-BE8F-4DF0-9319-9E4FBBC7B707}" srcOrd="0" destOrd="0" presId="urn:microsoft.com/office/officeart/2005/8/layout/chevron2"/>
    <dgm:cxn modelId="{80E6389D-D57D-45E4-9142-89C4EB03393D}" type="presParOf" srcId="{B27155A0-2B3A-4B67-8856-373A917C5971}" destId="{9141FCB2-AE42-47BF-8359-2E7A156423B6}" srcOrd="1" destOrd="0" presId="urn:microsoft.com/office/officeart/2005/8/layout/chevron2"/>
    <dgm:cxn modelId="{BA76385C-E21C-463E-BFD1-5DB37DDAB381}" type="presParOf" srcId="{060EC8A6-0220-4B38-8567-355824699BC8}" destId="{A626B25B-2384-43FB-8756-D9A16165E0C5}" srcOrd="5" destOrd="0" presId="urn:microsoft.com/office/officeart/2005/8/layout/chevron2"/>
    <dgm:cxn modelId="{D89E96E6-860B-4165-A06D-74202ECAB2CE}" type="presParOf" srcId="{060EC8A6-0220-4B38-8567-355824699BC8}" destId="{110F7831-2FE2-4B0D-823E-F0F7F9D29011}" srcOrd="6" destOrd="0" presId="urn:microsoft.com/office/officeart/2005/8/layout/chevron2"/>
    <dgm:cxn modelId="{095B81D7-A313-4961-A864-573520265AC5}" type="presParOf" srcId="{110F7831-2FE2-4B0D-823E-F0F7F9D29011}" destId="{802B8616-FBD6-49DD-AE06-5F2115538301}" srcOrd="0" destOrd="0" presId="urn:microsoft.com/office/officeart/2005/8/layout/chevron2"/>
    <dgm:cxn modelId="{3932C66D-F4D0-43DB-BDD6-47D1A2A632CD}" type="presParOf" srcId="{110F7831-2FE2-4B0D-823E-F0F7F9D29011}" destId="{C62A413D-8490-4D98-85EA-4B9576C09D6C}" srcOrd="1" destOrd="0" presId="urn:microsoft.com/office/officeart/2005/8/layout/chevron2"/>
    <dgm:cxn modelId="{DFF799E8-4F78-4E43-86EC-F37C29606BCE}" type="presParOf" srcId="{060EC8A6-0220-4B38-8567-355824699BC8}" destId="{B53B142A-6364-46D1-9342-760038C50907}" srcOrd="7" destOrd="0" presId="urn:microsoft.com/office/officeart/2005/8/layout/chevron2"/>
    <dgm:cxn modelId="{C2D51966-86EC-4F6B-901E-2EA3BCAD6154}" type="presParOf" srcId="{060EC8A6-0220-4B38-8567-355824699BC8}" destId="{F9144041-B11B-42EE-8C0D-E17A7A3A6AEB}" srcOrd="8" destOrd="0" presId="urn:microsoft.com/office/officeart/2005/8/layout/chevron2"/>
    <dgm:cxn modelId="{124A0A1A-D089-412B-B069-F797EF4DE508}" type="presParOf" srcId="{F9144041-B11B-42EE-8C0D-E17A7A3A6AEB}" destId="{8D2B9AFD-5A50-4FD6-85D0-78B4EEB5A330}" srcOrd="0" destOrd="0" presId="urn:microsoft.com/office/officeart/2005/8/layout/chevron2"/>
    <dgm:cxn modelId="{F5BBE8EE-26E0-4ECE-A672-4AFE28A41861}" type="presParOf" srcId="{F9144041-B11B-42EE-8C0D-E17A7A3A6AEB}" destId="{72B1D07E-BD82-4AD0-BC6F-D19A5119720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1FFF83-C76F-43DD-B6C6-9F974C63DCA4}" type="doc">
      <dgm:prSet loTypeId="urn:microsoft.com/office/officeart/2008/layout/AlternatingPictureCircles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89E7C0E-96E9-4D91-9112-FA7F64A6364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Ввоз</a:t>
          </a:r>
          <a:r>
            <a:rPr lang="ru-RU" sz="2000" dirty="0" smtClean="0">
              <a:latin typeface="Calibri" pitchFamily="34" charset="0"/>
              <a:cs typeface="Calibri" pitchFamily="34" charset="0"/>
            </a:rPr>
            <a:t> </a:t>
          </a:r>
          <a:endParaRPr lang="ru-RU" sz="2000" dirty="0">
            <a:latin typeface="Calibri" pitchFamily="34" charset="0"/>
            <a:cs typeface="Calibri" pitchFamily="34" charset="0"/>
          </a:endParaRPr>
        </a:p>
      </dgm:t>
    </dgm:pt>
    <dgm:pt modelId="{7C5BF532-DD65-41D2-B74A-20210BF1E49A}" type="parTrans" cxnId="{EC12C3E9-5FBF-4B57-A167-D8CEE440B3DC}">
      <dgm:prSet/>
      <dgm:spPr/>
      <dgm:t>
        <a:bodyPr/>
        <a:lstStyle/>
        <a:p>
          <a:endParaRPr lang="ru-RU"/>
        </a:p>
      </dgm:t>
    </dgm:pt>
    <dgm:pt modelId="{B500C50D-ADA2-4E30-B694-EE2A5F16CD30}" type="sibTrans" cxnId="{EC12C3E9-5FBF-4B57-A167-D8CEE440B3DC}">
      <dgm:prSet/>
      <dgm:spPr/>
      <dgm:t>
        <a:bodyPr/>
        <a:lstStyle/>
        <a:p>
          <a:endParaRPr lang="ru-RU"/>
        </a:p>
      </dgm:t>
    </dgm:pt>
    <dgm:pt modelId="{9ED98CC7-CE96-494B-B64A-A4CD0089C60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Вывоз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BC91B-0C34-41FE-BB96-D7B1BA4174B9}" type="parTrans" cxnId="{82389989-D169-4902-933A-87BA396CCBBA}">
      <dgm:prSet/>
      <dgm:spPr/>
      <dgm:t>
        <a:bodyPr/>
        <a:lstStyle/>
        <a:p>
          <a:endParaRPr lang="ru-RU"/>
        </a:p>
      </dgm:t>
    </dgm:pt>
    <dgm:pt modelId="{02DB5668-69C1-4091-B89C-296195F4211A}" type="sibTrans" cxnId="{82389989-D169-4902-933A-87BA396CCBBA}">
      <dgm:prSet/>
      <dgm:spPr/>
      <dgm:t>
        <a:bodyPr/>
        <a:lstStyle/>
        <a:p>
          <a:endParaRPr lang="ru-RU"/>
        </a:p>
      </dgm:t>
    </dgm:pt>
    <dgm:pt modelId="{51E9DF19-10C6-489F-BA4E-6B14D365A7A8}" type="pres">
      <dgm:prSet presAssocID="{321FFF83-C76F-43DD-B6C6-9F974C63DCA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DB5CE1BB-D367-4ABF-A735-D15F165F88F8}" type="pres">
      <dgm:prSet presAssocID="{389E7C0E-96E9-4D91-9112-FA7F64A6364B}" presName="composite" presStyleCnt="0"/>
      <dgm:spPr/>
    </dgm:pt>
    <dgm:pt modelId="{E045FC6E-65CE-4A03-9B90-024340B9432B}" type="pres">
      <dgm:prSet presAssocID="{389E7C0E-96E9-4D91-9112-FA7F64A6364B}" presName="Accent" presStyleLbl="alignNode1" presStyleIdx="0" presStyleCnt="3">
        <dgm:presLayoutVars>
          <dgm:chMax val="0"/>
          <dgm:chPref val="0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3D3744B-1529-4FB7-BA43-582C8E7EEA2E}" type="pres">
      <dgm:prSet presAssocID="{389E7C0E-96E9-4D91-9112-FA7F64A6364B}" presName="Image" presStyleLbl="bgImgPlace1" presStyleIdx="0" presStyleCnt="2" custScaleY="47353">
        <dgm:presLayoutVars>
          <dgm:chMax val="0"/>
          <dgm:chPref val="0"/>
          <dgm:bulletEnabled val="1"/>
        </dgm:presLayoutVars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3EEF09F-6D92-4EC6-8A86-250E645D77A6}" type="pres">
      <dgm:prSet presAssocID="{389E7C0E-96E9-4D91-9112-FA7F64A6364B}" presName="Parent" presStyleLbl="fgAccFollow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6F21E-142D-4072-ADDC-0E53213E9943}" type="pres">
      <dgm:prSet presAssocID="{389E7C0E-96E9-4D91-9112-FA7F64A6364B}" presName="Space" presStyleCnt="0">
        <dgm:presLayoutVars>
          <dgm:chMax val="0"/>
          <dgm:chPref val="0"/>
        </dgm:presLayoutVars>
      </dgm:prSet>
      <dgm:spPr/>
    </dgm:pt>
    <dgm:pt modelId="{66D3434B-2D47-418D-90DB-623D80B48E42}" type="pres">
      <dgm:prSet presAssocID="{B500C50D-ADA2-4E30-B694-EE2A5F16CD30}" presName="ConnectorComposite" presStyleCnt="0"/>
      <dgm:spPr/>
    </dgm:pt>
    <dgm:pt modelId="{C36212EC-30B9-4ED1-A4CD-E5C4ADBE4570}" type="pres">
      <dgm:prSet presAssocID="{B500C50D-ADA2-4E30-B694-EE2A5F16CD30}" presName="TopSpacing" presStyleCnt="0"/>
      <dgm:spPr/>
    </dgm:pt>
    <dgm:pt modelId="{0674454F-D562-4132-B846-929F1E82869B}" type="pres">
      <dgm:prSet presAssocID="{B500C50D-ADA2-4E30-B694-EE2A5F16CD30}" presName="Connector" presStyleLbl="alignNode1" presStyleIdx="1" presStyleCnt="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EA550BC-13AC-42C3-B571-AB5553EEEF3C}" type="pres">
      <dgm:prSet presAssocID="{B500C50D-ADA2-4E30-B694-EE2A5F16CD30}" presName="BottomSpacing" presStyleCnt="0"/>
      <dgm:spPr/>
    </dgm:pt>
    <dgm:pt modelId="{949BA467-A3F7-4AB2-BD2A-25633F3950C9}" type="pres">
      <dgm:prSet presAssocID="{9ED98CC7-CE96-494B-B64A-A4CD0089C608}" presName="composite" presStyleCnt="0"/>
      <dgm:spPr/>
    </dgm:pt>
    <dgm:pt modelId="{105119F7-5158-424B-9E3F-D20B9074F08C}" type="pres">
      <dgm:prSet presAssocID="{9ED98CC7-CE96-494B-B64A-A4CD0089C608}" presName="Accent" presStyleLbl="alignNode1" presStyleIdx="2" presStyleCnt="3">
        <dgm:presLayoutVars>
          <dgm:chMax val="0"/>
          <dgm:chPref val="0"/>
        </dgm:presLayoutVars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9CEE844C-36CD-4827-A332-08D5E543E471}" type="pres">
      <dgm:prSet presAssocID="{9ED98CC7-CE96-494B-B64A-A4CD0089C608}" presName="Image" presStyleLbl="bgImgPlace1" presStyleIdx="1" presStyleCnt="2" custScaleY="47353">
        <dgm:presLayoutVars>
          <dgm:chMax val="0"/>
          <dgm:chPref val="0"/>
          <dgm:bulletEnabled val="1"/>
        </dgm:presLayoutVars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A391C7BD-D21C-4B30-8ED0-CDF7AD584118}" type="pres">
      <dgm:prSet presAssocID="{9ED98CC7-CE96-494B-B64A-A4CD0089C608}" presName="Parent" presStyleLbl="fgAccFollow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E6B66-FA93-4576-8DEC-5C7C010434AD}" type="pres">
      <dgm:prSet presAssocID="{9ED98CC7-CE96-494B-B64A-A4CD0089C608}" presName="Space" presStyleCnt="0">
        <dgm:presLayoutVars>
          <dgm:chMax val="0"/>
          <dgm:chPref val="0"/>
        </dgm:presLayoutVars>
      </dgm:prSet>
      <dgm:spPr/>
    </dgm:pt>
  </dgm:ptLst>
  <dgm:cxnLst>
    <dgm:cxn modelId="{5168F42D-CB0B-4FCE-8143-567A4F597739}" type="presOf" srcId="{9ED98CC7-CE96-494B-B64A-A4CD0089C608}" destId="{A391C7BD-D21C-4B30-8ED0-CDF7AD584118}" srcOrd="0" destOrd="0" presId="urn:microsoft.com/office/officeart/2008/layout/AlternatingPictureCircles"/>
    <dgm:cxn modelId="{82389989-D169-4902-933A-87BA396CCBBA}" srcId="{321FFF83-C76F-43DD-B6C6-9F974C63DCA4}" destId="{9ED98CC7-CE96-494B-B64A-A4CD0089C608}" srcOrd="1" destOrd="0" parTransId="{C1ABC91B-0C34-41FE-BB96-D7B1BA4174B9}" sibTransId="{02DB5668-69C1-4091-B89C-296195F4211A}"/>
    <dgm:cxn modelId="{55D2D8E7-9BC3-4396-A821-485EA74009AC}" type="presOf" srcId="{321FFF83-C76F-43DD-B6C6-9F974C63DCA4}" destId="{51E9DF19-10C6-489F-BA4E-6B14D365A7A8}" srcOrd="0" destOrd="0" presId="urn:microsoft.com/office/officeart/2008/layout/AlternatingPictureCircles"/>
    <dgm:cxn modelId="{B7F73BA5-CA35-4E39-B9E5-44AE80270160}" type="presOf" srcId="{389E7C0E-96E9-4D91-9112-FA7F64A6364B}" destId="{63EEF09F-6D92-4EC6-8A86-250E645D77A6}" srcOrd="0" destOrd="0" presId="urn:microsoft.com/office/officeart/2008/layout/AlternatingPictureCircles"/>
    <dgm:cxn modelId="{EC12C3E9-5FBF-4B57-A167-D8CEE440B3DC}" srcId="{321FFF83-C76F-43DD-B6C6-9F974C63DCA4}" destId="{389E7C0E-96E9-4D91-9112-FA7F64A6364B}" srcOrd="0" destOrd="0" parTransId="{7C5BF532-DD65-41D2-B74A-20210BF1E49A}" sibTransId="{B500C50D-ADA2-4E30-B694-EE2A5F16CD30}"/>
    <dgm:cxn modelId="{0264FC6A-DC66-406A-86A4-2CA596212FA0}" type="presParOf" srcId="{51E9DF19-10C6-489F-BA4E-6B14D365A7A8}" destId="{DB5CE1BB-D367-4ABF-A735-D15F165F88F8}" srcOrd="0" destOrd="0" presId="urn:microsoft.com/office/officeart/2008/layout/AlternatingPictureCircles"/>
    <dgm:cxn modelId="{BBB57D51-0E69-4DDB-A44D-E7FCBCF53746}" type="presParOf" srcId="{DB5CE1BB-D367-4ABF-A735-D15F165F88F8}" destId="{E045FC6E-65CE-4A03-9B90-024340B9432B}" srcOrd="0" destOrd="0" presId="urn:microsoft.com/office/officeart/2008/layout/AlternatingPictureCircles"/>
    <dgm:cxn modelId="{715DEB72-4004-4EAA-9D32-DBE6AF948778}" type="presParOf" srcId="{DB5CE1BB-D367-4ABF-A735-D15F165F88F8}" destId="{83D3744B-1529-4FB7-BA43-582C8E7EEA2E}" srcOrd="1" destOrd="0" presId="urn:microsoft.com/office/officeart/2008/layout/AlternatingPictureCircles"/>
    <dgm:cxn modelId="{F35AE08B-8C63-4728-975D-E92A36C402A0}" type="presParOf" srcId="{DB5CE1BB-D367-4ABF-A735-D15F165F88F8}" destId="{63EEF09F-6D92-4EC6-8A86-250E645D77A6}" srcOrd="2" destOrd="0" presId="urn:microsoft.com/office/officeart/2008/layout/AlternatingPictureCircles"/>
    <dgm:cxn modelId="{5592EE85-E02F-45AE-92C4-B0D8F47B8E2D}" type="presParOf" srcId="{DB5CE1BB-D367-4ABF-A735-D15F165F88F8}" destId="{6486F21E-142D-4072-ADDC-0E53213E9943}" srcOrd="3" destOrd="0" presId="urn:microsoft.com/office/officeart/2008/layout/AlternatingPictureCircles"/>
    <dgm:cxn modelId="{1D2B9900-AEA7-41FE-B1BE-C4DF1C10E842}" type="presParOf" srcId="{51E9DF19-10C6-489F-BA4E-6B14D365A7A8}" destId="{66D3434B-2D47-418D-90DB-623D80B48E42}" srcOrd="1" destOrd="0" presId="urn:microsoft.com/office/officeart/2008/layout/AlternatingPictureCircles"/>
    <dgm:cxn modelId="{4135DB14-6304-4BCF-817C-0605EC0F6F38}" type="presParOf" srcId="{66D3434B-2D47-418D-90DB-623D80B48E42}" destId="{C36212EC-30B9-4ED1-A4CD-E5C4ADBE4570}" srcOrd="0" destOrd="0" presId="urn:microsoft.com/office/officeart/2008/layout/AlternatingPictureCircles"/>
    <dgm:cxn modelId="{11DDAB76-376A-48D2-A609-C401AC056387}" type="presParOf" srcId="{66D3434B-2D47-418D-90DB-623D80B48E42}" destId="{0674454F-D562-4132-B846-929F1E82869B}" srcOrd="1" destOrd="0" presId="urn:microsoft.com/office/officeart/2008/layout/AlternatingPictureCircles"/>
    <dgm:cxn modelId="{FB4E9BDF-B125-411E-828D-58304C5B5624}" type="presParOf" srcId="{66D3434B-2D47-418D-90DB-623D80B48E42}" destId="{8EA550BC-13AC-42C3-B571-AB5553EEEF3C}" srcOrd="2" destOrd="0" presId="urn:microsoft.com/office/officeart/2008/layout/AlternatingPictureCircles"/>
    <dgm:cxn modelId="{29ADA192-8E81-451D-B60E-FC22F3E8A32E}" type="presParOf" srcId="{51E9DF19-10C6-489F-BA4E-6B14D365A7A8}" destId="{949BA467-A3F7-4AB2-BD2A-25633F3950C9}" srcOrd="2" destOrd="0" presId="urn:microsoft.com/office/officeart/2008/layout/AlternatingPictureCircles"/>
    <dgm:cxn modelId="{05323313-04E5-4C1C-ADA6-1C692DCB733A}" type="presParOf" srcId="{949BA467-A3F7-4AB2-BD2A-25633F3950C9}" destId="{105119F7-5158-424B-9E3F-D20B9074F08C}" srcOrd="0" destOrd="0" presId="urn:microsoft.com/office/officeart/2008/layout/AlternatingPictureCircles"/>
    <dgm:cxn modelId="{92416ADF-C74C-4888-A56B-1B2EF9235CDD}" type="presParOf" srcId="{949BA467-A3F7-4AB2-BD2A-25633F3950C9}" destId="{9CEE844C-36CD-4827-A332-08D5E543E471}" srcOrd="1" destOrd="0" presId="urn:microsoft.com/office/officeart/2008/layout/AlternatingPictureCircles"/>
    <dgm:cxn modelId="{C4AF602F-C064-481E-8352-49DB68A9CD1B}" type="presParOf" srcId="{949BA467-A3F7-4AB2-BD2A-25633F3950C9}" destId="{A391C7BD-D21C-4B30-8ED0-CDF7AD584118}" srcOrd="2" destOrd="0" presId="urn:microsoft.com/office/officeart/2008/layout/AlternatingPictureCircles"/>
    <dgm:cxn modelId="{4FE83EED-7DD5-448B-853A-DA049AF91E53}" type="presParOf" srcId="{949BA467-A3F7-4AB2-BD2A-25633F3950C9}" destId="{D9CE6B66-FA93-4576-8DEC-5C7C010434A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7BEAEA0-E4F5-464B-B0B3-5DDE4653B0E2}" type="doc">
      <dgm:prSet loTypeId="urn:microsoft.com/office/officeart/2005/8/layout/vList3#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56FA2551-60A5-404E-8C19-14AFA4216D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г)Нижний Новгород</a:t>
          </a:r>
        </a:p>
      </dgm:t>
    </dgm:pt>
    <dgm:pt modelId="{1DFB4F61-E883-446D-B938-105B1D83D158}" type="par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7E95ADCB-B440-4955-86E8-B2DC28CF1056}" type="sibTrans" cxnId="{A1D06F15-FEF0-4F28-8D64-54D3E4E19977}">
      <dgm:prSet/>
      <dgm:spPr/>
      <dgm:t>
        <a:bodyPr/>
        <a:lstStyle/>
        <a:p>
          <a:pPr algn="l"/>
          <a:endParaRPr lang="ru-RU"/>
        </a:p>
      </dgm:t>
    </dgm:pt>
    <dgm:pt modelId="{0A71A5B2-0DC5-40AF-87E1-6A3E85EC12C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600"/>
            </a:lnSpc>
          </a:pPr>
          <a:r>
            <a:rPr lang="ru-RU" sz="1800" dirty="0" smtClean="0">
              <a:latin typeface="Calibri" pitchFamily="34" charset="0"/>
            </a:rPr>
            <a:t>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algn="l">
            <a:lnSpc>
              <a:spcPts val="16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г)Саранск</a:t>
          </a:r>
        </a:p>
      </dgm:t>
    </dgm:pt>
    <dgm:pt modelId="{CDB22081-1624-41BD-80FA-9D5FB9453485}" type="par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8A146F71-EE37-43A6-96EC-B57596DBD4E5}" type="sibTrans" cxnId="{5FDA701B-3326-4B56-AB20-BBDC0E65C7C4}">
      <dgm:prSet/>
      <dgm:spPr/>
      <dgm:t>
        <a:bodyPr/>
        <a:lstStyle/>
        <a:p>
          <a:pPr algn="l"/>
          <a:endParaRPr lang="ru-RU"/>
        </a:p>
      </dgm:t>
    </dgm:pt>
    <dgm:pt modelId="{3BD6D32B-6C8B-4AEF-94D9-C9BBA57C56C5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б)ГЭС в)ТЭС г)Ветровых электростанциях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4AFE4-A788-49C8-B475-C7594EA0C6C5}" type="par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FF6AA77C-835A-4639-BD24-9CAA2ED0ECE6}" type="sibTrans" cxnId="{F33C9674-FCB8-458E-941F-67DB31EBE107}">
      <dgm:prSet/>
      <dgm:spPr/>
      <dgm:t>
        <a:bodyPr/>
        <a:lstStyle/>
        <a:p>
          <a:pPr algn="l"/>
          <a:endParaRPr lang="ru-RU"/>
        </a:p>
      </dgm:t>
    </dgm:pt>
    <dgm:pt modelId="{40C2675E-D8D8-44AF-8BBD-B6BC2DFF5B6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algn="l">
            <a:lnSpc>
              <a:spcPct val="900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 б)Торф в)Гипс г)Горючие сланцы</a:t>
          </a:r>
        </a:p>
      </dgm:t>
    </dgm:pt>
    <dgm:pt modelId="{F2C2F13E-8A1C-484D-8F05-8EAFBDA53186}" type="par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767363D2-3587-4196-B245-F7FF260B8E74}" type="sibTrans" cxnId="{E26B4DEB-AC7F-4255-B275-D0C4995550A0}">
      <dgm:prSet/>
      <dgm:spPr/>
      <dgm:t>
        <a:bodyPr/>
        <a:lstStyle/>
        <a:p>
          <a:pPr algn="l"/>
          <a:endParaRPr lang="ru-RU"/>
        </a:p>
      </dgm:t>
    </dgm:pt>
    <dgm:pt modelId="{A316E597-0A3C-436F-991D-9007A588712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chemeClr val="accent1"/>
          </a:solidFill>
        </a:ln>
      </dgm:spPr>
      <dgm:t>
        <a:bodyPr lIns="360000"/>
        <a:lstStyle/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algn="l">
            <a:lnSpc>
              <a:spcPts val="1800"/>
            </a:lnSpc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б)Машиностроение в)Пищевая г)Текстильная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B1FDB-E2E2-4A0D-BB24-A040723B62AF}" type="sib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C49E2AF6-2795-426A-9B7B-8A460EB8A606}" type="parTrans" cxnId="{B3D77560-2AD2-4BEF-81D8-26499DEF3085}">
      <dgm:prSet/>
      <dgm:spPr/>
      <dgm:t>
        <a:bodyPr/>
        <a:lstStyle/>
        <a:p>
          <a:pPr algn="l"/>
          <a:endParaRPr lang="ru-RU"/>
        </a:p>
      </dgm:t>
    </dgm:pt>
    <dgm:pt modelId="{7A0C2497-9C59-4407-8635-095EF879302E}" type="pres">
      <dgm:prSet presAssocID="{A7BEAEA0-E4F5-464B-B0B3-5DDE4653B0E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7D4828-279A-4C88-9637-77E28E82E48A}" type="pres">
      <dgm:prSet presAssocID="{56FA2551-60A5-404E-8C19-14AFA4216D92}" presName="composite" presStyleCnt="0"/>
      <dgm:spPr/>
      <dgm:t>
        <a:bodyPr/>
        <a:lstStyle/>
        <a:p>
          <a:endParaRPr lang="ru-RU"/>
        </a:p>
      </dgm:t>
    </dgm:pt>
    <dgm:pt modelId="{4C2C974C-6A50-4EEE-819A-37FFC37CE08B}" type="pres">
      <dgm:prSet presAssocID="{56FA2551-60A5-404E-8C19-14AFA4216D92}" presName="imgShp" presStyleLbl="fgImgPlace1" presStyleIdx="0" presStyleCnt="5" custLinFactNeighborX="-16961" custLinFactNeighborY="23584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2677DD9-C78C-4AFA-A64C-F8D23F35DA72}" type="pres">
      <dgm:prSet presAssocID="{56FA2551-60A5-404E-8C19-14AFA4216D92}" presName="txShp" presStyleLbl="node1" presStyleIdx="0" presStyleCnt="5" custScaleX="99477" custScaleY="180421" custLinFactNeighborX="-404" custLinFactNeighborY="1518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A9308BB-EB78-4C4F-8EC5-897927B208E9}" type="pres">
      <dgm:prSet presAssocID="{7E95ADCB-B440-4955-86E8-B2DC28CF1056}" presName="spacing" presStyleCnt="0"/>
      <dgm:spPr/>
      <dgm:t>
        <a:bodyPr/>
        <a:lstStyle/>
        <a:p>
          <a:endParaRPr lang="ru-RU"/>
        </a:p>
      </dgm:t>
    </dgm:pt>
    <dgm:pt modelId="{526B6BE9-A407-4345-9EF7-65144514E159}" type="pres">
      <dgm:prSet presAssocID="{0A71A5B2-0DC5-40AF-87E1-6A3E85EC12C5}" presName="composite" presStyleCnt="0"/>
      <dgm:spPr/>
      <dgm:t>
        <a:bodyPr/>
        <a:lstStyle/>
        <a:p>
          <a:endParaRPr lang="ru-RU"/>
        </a:p>
      </dgm:t>
    </dgm:pt>
    <dgm:pt modelId="{7CA7F125-6083-4EBF-B9FB-F9DACAFBD87A}" type="pres">
      <dgm:prSet presAssocID="{0A71A5B2-0DC5-40AF-87E1-6A3E85EC12C5}" presName="imgShp" presStyleLbl="fgImgPlace1" presStyleIdx="1" presStyleCnt="5" custLinFactNeighborX="-19881" custLinFactNeighborY="-1001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14BC34B-697A-4811-97D0-1D1F97EECE30}" type="pres">
      <dgm:prSet presAssocID="{0A71A5B2-0DC5-40AF-87E1-6A3E85EC12C5}" presName="txShp" presStyleLbl="node1" presStyleIdx="1" presStyleCnt="5" custScaleX="100256" custScaleY="133499" custLinFactNeighborX="-884" custLinFactNeighborY="-47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4BE978B-0EAF-4578-A598-BDBAA241590F}" type="pres">
      <dgm:prSet presAssocID="{8A146F71-EE37-43A6-96EC-B57596DBD4E5}" presName="spacing" presStyleCnt="0"/>
      <dgm:spPr/>
      <dgm:t>
        <a:bodyPr/>
        <a:lstStyle/>
        <a:p>
          <a:endParaRPr lang="ru-RU"/>
        </a:p>
      </dgm:t>
    </dgm:pt>
    <dgm:pt modelId="{E367EFB9-A659-4783-BCD2-38B4E1E4B8FE}" type="pres">
      <dgm:prSet presAssocID="{A316E597-0A3C-436F-991D-9007A5887123}" presName="composite" presStyleCnt="0"/>
      <dgm:spPr/>
      <dgm:t>
        <a:bodyPr/>
        <a:lstStyle/>
        <a:p>
          <a:endParaRPr lang="ru-RU"/>
        </a:p>
      </dgm:t>
    </dgm:pt>
    <dgm:pt modelId="{E787669A-C625-40FC-B375-35F40463F9A1}" type="pres">
      <dgm:prSet presAssocID="{A316E597-0A3C-436F-991D-9007A5887123}" presName="imgShp" presStyleLbl="fgImgPlace1" presStyleIdx="2" presStyleCnt="5" custLinFactNeighborX="-19101" custLinFactNeighborY="-2694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2439B2F-ECE9-42AA-A677-821E95BA54F6}" type="pres">
      <dgm:prSet presAssocID="{A316E597-0A3C-436F-991D-9007A5887123}" presName="txShp" presStyleLbl="node1" presStyleIdx="2" presStyleCnt="5" custScaleX="100765" custScaleY="154065" custLinFactNeighborX="-898" custLinFactNeighborY="-1923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B1E065-6DD7-44B5-8C92-BA65B98E8415}" type="pres">
      <dgm:prSet presAssocID="{010B1FDB-E2E2-4A0D-BB24-A040723B62AF}" presName="spacing" presStyleCnt="0"/>
      <dgm:spPr/>
      <dgm:t>
        <a:bodyPr/>
        <a:lstStyle/>
        <a:p>
          <a:endParaRPr lang="ru-RU"/>
        </a:p>
      </dgm:t>
    </dgm:pt>
    <dgm:pt modelId="{FE127F01-B3D8-4007-B179-A257EB1310C8}" type="pres">
      <dgm:prSet presAssocID="{3BD6D32B-6C8B-4AEF-94D9-C9BBA57C56C5}" presName="composite" presStyleCnt="0"/>
      <dgm:spPr/>
      <dgm:t>
        <a:bodyPr/>
        <a:lstStyle/>
        <a:p>
          <a:endParaRPr lang="ru-RU"/>
        </a:p>
      </dgm:t>
    </dgm:pt>
    <dgm:pt modelId="{11EFC20D-4476-48A2-84D8-B1A4D38A1563}" type="pres">
      <dgm:prSet presAssocID="{3BD6D32B-6C8B-4AEF-94D9-C9BBA57C56C5}" presName="imgShp" presStyleLbl="fgImgPlace1" presStyleIdx="3" presStyleCnt="5" custLinFactNeighborX="-19589" custLinFactNeighborY="-4158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C07A492-6C3A-48BC-872B-6FCB50473207}" type="pres">
      <dgm:prSet presAssocID="{3BD6D32B-6C8B-4AEF-94D9-C9BBA57C56C5}" presName="txShp" presStyleLbl="node1" presStyleIdx="3" presStyleCnt="5" custScaleX="100584" custScaleY="126727" custLinFactNeighborX="-943" custLinFactNeighborY="-3142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B7CC0E8-D650-4D82-9037-035629401B8B}" type="pres">
      <dgm:prSet presAssocID="{FF6AA77C-835A-4639-BD24-9CAA2ED0ECE6}" presName="spacing" presStyleCnt="0"/>
      <dgm:spPr/>
      <dgm:t>
        <a:bodyPr/>
        <a:lstStyle/>
        <a:p>
          <a:endParaRPr lang="ru-RU"/>
        </a:p>
      </dgm:t>
    </dgm:pt>
    <dgm:pt modelId="{C90216B0-3709-4273-994B-D1F515945339}" type="pres">
      <dgm:prSet presAssocID="{40C2675E-D8D8-44AF-8BBD-B6BC2DFF5B69}" presName="composite" presStyleCnt="0"/>
      <dgm:spPr/>
      <dgm:t>
        <a:bodyPr/>
        <a:lstStyle/>
        <a:p>
          <a:endParaRPr lang="ru-RU"/>
        </a:p>
      </dgm:t>
    </dgm:pt>
    <dgm:pt modelId="{4754CA89-57AE-4BBC-9D82-0C629AD0AD7C}" type="pres">
      <dgm:prSet presAssocID="{40C2675E-D8D8-44AF-8BBD-B6BC2DFF5B69}" presName="imgShp" presStyleLbl="fgImgPlace1" presStyleIdx="4" presStyleCnt="5" custLinFactNeighborX="-19681" custLinFactNeighborY="-3571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585C6FAF-3A42-4856-B62B-1945C1C0CDF2}" type="pres">
      <dgm:prSet presAssocID="{40C2675E-D8D8-44AF-8BBD-B6BC2DFF5B69}" presName="txShp" presStyleLbl="node1" presStyleIdx="4" presStyleCnt="5" custScaleX="99735" custScaleY="150272" custLinFactNeighborX="-372" custLinFactNeighborY="-4026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F33C9674-FCB8-458E-941F-67DB31EBE107}" srcId="{A7BEAEA0-E4F5-464B-B0B3-5DDE4653B0E2}" destId="{3BD6D32B-6C8B-4AEF-94D9-C9BBA57C56C5}" srcOrd="3" destOrd="0" parTransId="{E284AFE4-A788-49C8-B475-C7594EA0C6C5}" sibTransId="{FF6AA77C-835A-4639-BD24-9CAA2ED0ECE6}"/>
    <dgm:cxn modelId="{A7540DD0-57C3-4AAD-923A-0B0BAB685810}" type="presOf" srcId="{0A71A5B2-0DC5-40AF-87E1-6A3E85EC12C5}" destId="{814BC34B-697A-4811-97D0-1D1F97EECE30}" srcOrd="0" destOrd="0" presId="urn:microsoft.com/office/officeart/2005/8/layout/vList3#1"/>
    <dgm:cxn modelId="{C961B406-76E4-42F6-B77B-A3B312F3F258}" type="presOf" srcId="{40C2675E-D8D8-44AF-8BBD-B6BC2DFF5B69}" destId="{585C6FAF-3A42-4856-B62B-1945C1C0CDF2}" srcOrd="0" destOrd="0" presId="urn:microsoft.com/office/officeart/2005/8/layout/vList3#1"/>
    <dgm:cxn modelId="{DF9C5449-0704-4441-BDC3-88C769AB9A1B}" type="presOf" srcId="{A316E597-0A3C-436F-991D-9007A5887123}" destId="{32439B2F-ECE9-42AA-A677-821E95BA54F6}" srcOrd="0" destOrd="0" presId="urn:microsoft.com/office/officeart/2005/8/layout/vList3#1"/>
    <dgm:cxn modelId="{E26B4DEB-AC7F-4255-B275-D0C4995550A0}" srcId="{A7BEAEA0-E4F5-464B-B0B3-5DDE4653B0E2}" destId="{40C2675E-D8D8-44AF-8BBD-B6BC2DFF5B69}" srcOrd="4" destOrd="0" parTransId="{F2C2F13E-8A1C-484D-8F05-8EAFBDA53186}" sibTransId="{767363D2-3587-4196-B245-F7FF260B8E74}"/>
    <dgm:cxn modelId="{A289173D-6184-458C-AF5A-0EC8B2B20572}" type="presOf" srcId="{A7BEAEA0-E4F5-464B-B0B3-5DDE4653B0E2}" destId="{7A0C2497-9C59-4407-8635-095EF879302E}" srcOrd="0" destOrd="0" presId="urn:microsoft.com/office/officeart/2005/8/layout/vList3#1"/>
    <dgm:cxn modelId="{8A83D86A-2F00-4FE5-83C2-3E88AC4812EA}" type="presOf" srcId="{3BD6D32B-6C8B-4AEF-94D9-C9BBA57C56C5}" destId="{2C07A492-6C3A-48BC-872B-6FCB50473207}" srcOrd="0" destOrd="0" presId="urn:microsoft.com/office/officeart/2005/8/layout/vList3#1"/>
    <dgm:cxn modelId="{B3D77560-2AD2-4BEF-81D8-26499DEF3085}" srcId="{A7BEAEA0-E4F5-464B-B0B3-5DDE4653B0E2}" destId="{A316E597-0A3C-436F-991D-9007A5887123}" srcOrd="2" destOrd="0" parTransId="{C49E2AF6-2795-426A-9B7B-8A460EB8A606}" sibTransId="{010B1FDB-E2E2-4A0D-BB24-A040723B62AF}"/>
    <dgm:cxn modelId="{73BAEA6E-9EF7-4479-B60E-93B6CF4758EE}" type="presOf" srcId="{56FA2551-60A5-404E-8C19-14AFA4216D92}" destId="{E2677DD9-C78C-4AFA-A64C-F8D23F35DA72}" srcOrd="0" destOrd="0" presId="urn:microsoft.com/office/officeart/2005/8/layout/vList3#1"/>
    <dgm:cxn modelId="{A1D06F15-FEF0-4F28-8D64-54D3E4E19977}" srcId="{A7BEAEA0-E4F5-464B-B0B3-5DDE4653B0E2}" destId="{56FA2551-60A5-404E-8C19-14AFA4216D92}" srcOrd="0" destOrd="0" parTransId="{1DFB4F61-E883-446D-B938-105B1D83D158}" sibTransId="{7E95ADCB-B440-4955-86E8-B2DC28CF1056}"/>
    <dgm:cxn modelId="{5FDA701B-3326-4B56-AB20-BBDC0E65C7C4}" srcId="{A7BEAEA0-E4F5-464B-B0B3-5DDE4653B0E2}" destId="{0A71A5B2-0DC5-40AF-87E1-6A3E85EC12C5}" srcOrd="1" destOrd="0" parTransId="{CDB22081-1624-41BD-80FA-9D5FB9453485}" sibTransId="{8A146F71-EE37-43A6-96EC-B57596DBD4E5}"/>
    <dgm:cxn modelId="{92C9AF7D-7A5C-4ECD-BAE7-21140A76D574}" type="presParOf" srcId="{7A0C2497-9C59-4407-8635-095EF879302E}" destId="{E77D4828-279A-4C88-9637-77E28E82E48A}" srcOrd="0" destOrd="0" presId="urn:microsoft.com/office/officeart/2005/8/layout/vList3#1"/>
    <dgm:cxn modelId="{225EBF3C-2100-4431-8530-8F71BBBF01F7}" type="presParOf" srcId="{E77D4828-279A-4C88-9637-77E28E82E48A}" destId="{4C2C974C-6A50-4EEE-819A-37FFC37CE08B}" srcOrd="0" destOrd="0" presId="urn:microsoft.com/office/officeart/2005/8/layout/vList3#1"/>
    <dgm:cxn modelId="{B5B237AE-6D66-4D77-B5EC-142DA9459DA1}" type="presParOf" srcId="{E77D4828-279A-4C88-9637-77E28E82E48A}" destId="{E2677DD9-C78C-4AFA-A64C-F8D23F35DA72}" srcOrd="1" destOrd="0" presId="urn:microsoft.com/office/officeart/2005/8/layout/vList3#1"/>
    <dgm:cxn modelId="{2EBA0377-4669-4E07-8150-99364FC75D59}" type="presParOf" srcId="{7A0C2497-9C59-4407-8635-095EF879302E}" destId="{4A9308BB-EB78-4C4F-8EC5-897927B208E9}" srcOrd="1" destOrd="0" presId="urn:microsoft.com/office/officeart/2005/8/layout/vList3#1"/>
    <dgm:cxn modelId="{A82479BF-6ED8-4C94-9CA5-2C35EB98F998}" type="presParOf" srcId="{7A0C2497-9C59-4407-8635-095EF879302E}" destId="{526B6BE9-A407-4345-9EF7-65144514E159}" srcOrd="2" destOrd="0" presId="urn:microsoft.com/office/officeart/2005/8/layout/vList3#1"/>
    <dgm:cxn modelId="{D5B9B5F9-94F1-4FB2-AD51-4D472C0AD351}" type="presParOf" srcId="{526B6BE9-A407-4345-9EF7-65144514E159}" destId="{7CA7F125-6083-4EBF-B9FB-F9DACAFBD87A}" srcOrd="0" destOrd="0" presId="urn:microsoft.com/office/officeart/2005/8/layout/vList3#1"/>
    <dgm:cxn modelId="{A81BFF8D-D30C-4CAA-80E4-21E7688873B4}" type="presParOf" srcId="{526B6BE9-A407-4345-9EF7-65144514E159}" destId="{814BC34B-697A-4811-97D0-1D1F97EECE30}" srcOrd="1" destOrd="0" presId="urn:microsoft.com/office/officeart/2005/8/layout/vList3#1"/>
    <dgm:cxn modelId="{CBF72586-98EB-40E6-B90C-E5FEF32E45A4}" type="presParOf" srcId="{7A0C2497-9C59-4407-8635-095EF879302E}" destId="{84BE978B-0EAF-4578-A598-BDBAA241590F}" srcOrd="3" destOrd="0" presId="urn:microsoft.com/office/officeart/2005/8/layout/vList3#1"/>
    <dgm:cxn modelId="{CF03F86C-9DE0-4135-BB98-75DFF21240D8}" type="presParOf" srcId="{7A0C2497-9C59-4407-8635-095EF879302E}" destId="{E367EFB9-A659-4783-BCD2-38B4E1E4B8FE}" srcOrd="4" destOrd="0" presId="urn:microsoft.com/office/officeart/2005/8/layout/vList3#1"/>
    <dgm:cxn modelId="{5A332F17-2F55-47CC-A75E-6205174D77C7}" type="presParOf" srcId="{E367EFB9-A659-4783-BCD2-38B4E1E4B8FE}" destId="{E787669A-C625-40FC-B375-35F40463F9A1}" srcOrd="0" destOrd="0" presId="urn:microsoft.com/office/officeart/2005/8/layout/vList3#1"/>
    <dgm:cxn modelId="{6C9E77D5-046B-4BAA-A78E-9ECF8D588599}" type="presParOf" srcId="{E367EFB9-A659-4783-BCD2-38B4E1E4B8FE}" destId="{32439B2F-ECE9-42AA-A677-821E95BA54F6}" srcOrd="1" destOrd="0" presId="urn:microsoft.com/office/officeart/2005/8/layout/vList3#1"/>
    <dgm:cxn modelId="{58D0E608-F58E-42D1-92CF-FC70B1A726C8}" type="presParOf" srcId="{7A0C2497-9C59-4407-8635-095EF879302E}" destId="{8AB1E065-6DD7-44B5-8C92-BA65B98E8415}" srcOrd="5" destOrd="0" presId="urn:microsoft.com/office/officeart/2005/8/layout/vList3#1"/>
    <dgm:cxn modelId="{8539A677-D9AB-4757-86DE-4A4BFB7E6F6A}" type="presParOf" srcId="{7A0C2497-9C59-4407-8635-095EF879302E}" destId="{FE127F01-B3D8-4007-B179-A257EB1310C8}" srcOrd="6" destOrd="0" presId="urn:microsoft.com/office/officeart/2005/8/layout/vList3#1"/>
    <dgm:cxn modelId="{D46F07A1-D12E-4345-88AE-3FF636D94F29}" type="presParOf" srcId="{FE127F01-B3D8-4007-B179-A257EB1310C8}" destId="{11EFC20D-4476-48A2-84D8-B1A4D38A1563}" srcOrd="0" destOrd="0" presId="urn:microsoft.com/office/officeart/2005/8/layout/vList3#1"/>
    <dgm:cxn modelId="{C6BD9301-3010-4312-A79C-6AA0EBA842A9}" type="presParOf" srcId="{FE127F01-B3D8-4007-B179-A257EB1310C8}" destId="{2C07A492-6C3A-48BC-872B-6FCB50473207}" srcOrd="1" destOrd="0" presId="urn:microsoft.com/office/officeart/2005/8/layout/vList3#1"/>
    <dgm:cxn modelId="{20C383CF-B55B-4011-AC06-27ADBC9B0533}" type="presParOf" srcId="{7A0C2497-9C59-4407-8635-095EF879302E}" destId="{9B7CC0E8-D650-4D82-9037-035629401B8B}" srcOrd="7" destOrd="0" presId="urn:microsoft.com/office/officeart/2005/8/layout/vList3#1"/>
    <dgm:cxn modelId="{49014A75-C056-4481-B379-3B91391D5386}" type="presParOf" srcId="{7A0C2497-9C59-4407-8635-095EF879302E}" destId="{C90216B0-3709-4273-994B-D1F515945339}" srcOrd="8" destOrd="0" presId="urn:microsoft.com/office/officeart/2005/8/layout/vList3#1"/>
    <dgm:cxn modelId="{FF2FF2CC-145B-4D0A-B647-A03103C7163E}" type="presParOf" srcId="{C90216B0-3709-4273-994B-D1F515945339}" destId="{4754CA89-57AE-4BBC-9D82-0C629AD0AD7C}" srcOrd="0" destOrd="0" presId="urn:microsoft.com/office/officeart/2005/8/layout/vList3#1"/>
    <dgm:cxn modelId="{F12209AA-BCDB-4D82-A716-52BB1501A020}" type="presParOf" srcId="{C90216B0-3709-4273-994B-D1F515945339}" destId="{585C6FAF-3A42-4856-B62B-1945C1C0CDF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B4476-00B2-407E-9817-8446D69F3138}">
      <dsp:nvSpPr>
        <dsp:cNvPr id="0" name=""/>
        <dsp:cNvSpPr/>
      </dsp:nvSpPr>
      <dsp:spPr>
        <a:xfrm>
          <a:off x="952994" y="258"/>
          <a:ext cx="1069059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994" y="258"/>
        <a:ext cx="1069059" cy="503538"/>
      </dsp:txXfrm>
    </dsp:sp>
    <dsp:sp modelId="{CD2BD9A4-769C-4928-8815-8BE8D6276779}">
      <dsp:nvSpPr>
        <dsp:cNvPr id="0" name=""/>
        <dsp:cNvSpPr/>
      </dsp:nvSpPr>
      <dsp:spPr>
        <a:xfrm>
          <a:off x="2106091" y="0"/>
          <a:ext cx="1384962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6091" y="0"/>
        <a:ext cx="1384962" cy="503538"/>
      </dsp:txXfrm>
    </dsp:sp>
    <dsp:sp modelId="{F5152F4F-0A91-4FB1-BBAE-8DCA436025BB}">
      <dsp:nvSpPr>
        <dsp:cNvPr id="0" name=""/>
        <dsp:cNvSpPr/>
      </dsp:nvSpPr>
      <dsp:spPr>
        <a:xfrm>
          <a:off x="3555715" y="258"/>
          <a:ext cx="1174360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5715" y="258"/>
        <a:ext cx="1174360" cy="503538"/>
      </dsp:txXfrm>
    </dsp:sp>
    <dsp:sp modelId="{4349A58B-8B91-459E-9B54-0D8F75927FB2}">
      <dsp:nvSpPr>
        <dsp:cNvPr id="0" name=""/>
        <dsp:cNvSpPr/>
      </dsp:nvSpPr>
      <dsp:spPr>
        <a:xfrm>
          <a:off x="4804424" y="258"/>
          <a:ext cx="1186241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Задания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4424" y="258"/>
        <a:ext cx="1186241" cy="503538"/>
      </dsp:txXfrm>
    </dsp:sp>
    <dsp:sp modelId="{B122FE11-9CA8-44C3-B1A6-DD7A5E94406B}">
      <dsp:nvSpPr>
        <dsp:cNvPr id="0" name=""/>
        <dsp:cNvSpPr/>
      </dsp:nvSpPr>
      <dsp:spPr>
        <a:xfrm>
          <a:off x="6065015" y="258"/>
          <a:ext cx="1032078" cy="503538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5015" y="258"/>
        <a:ext cx="1032078" cy="503538"/>
      </dsp:txXfrm>
    </dsp:sp>
    <dsp:sp modelId="{236A7AA5-1942-4C1E-9B39-D715B29AB214}">
      <dsp:nvSpPr>
        <dsp:cNvPr id="0" name=""/>
        <dsp:cNvSpPr/>
      </dsp:nvSpPr>
      <dsp:spPr>
        <a:xfrm>
          <a:off x="7171443" y="176"/>
          <a:ext cx="952591" cy="503703"/>
        </a:xfrm>
        <a:prstGeom prst="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ОГЭ ЕГЭ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71443" y="176"/>
        <a:ext cx="952591" cy="5037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77DD9-C78C-4AFA-A64C-F8D23F35DA72}">
      <dsp:nvSpPr>
        <dsp:cNvPr id="0" name=""/>
        <dsp:cNvSpPr/>
      </dsp:nvSpPr>
      <dsp:spPr>
        <a:xfrm rot="10800000">
          <a:off x="1893484" y="4261"/>
          <a:ext cx="7227331" cy="1203347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)Нижний Новгород</a:t>
          </a:r>
        </a:p>
      </dsp:txBody>
      <dsp:txXfrm rot="10800000">
        <a:off x="1893484" y="4261"/>
        <a:ext cx="7227331" cy="1203347"/>
      </dsp:txXfrm>
    </dsp:sp>
    <dsp:sp modelId="{4C2C974C-6A50-4EEE-819A-37FFC37CE08B}">
      <dsp:nvSpPr>
        <dsp:cNvPr id="0" name=""/>
        <dsp:cNvSpPr/>
      </dsp:nvSpPr>
      <dsp:spPr>
        <a:xfrm>
          <a:off x="1541092" y="301598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14BC34B-697A-4811-97D0-1D1F97EECE30}">
      <dsp:nvSpPr>
        <dsp:cNvPr id="0" name=""/>
        <dsp:cNvSpPr/>
      </dsp:nvSpPr>
      <dsp:spPr>
        <a:xfrm rot="10800000">
          <a:off x="1868218" y="1372207"/>
          <a:ext cx="7241768" cy="89039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68580" rIns="128016" bIns="68580" numCol="1" spcCol="1270" anchor="ctr" anchorCtr="0">
          <a:noAutofit/>
        </a:bodyPr>
        <a:lstStyle/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)Чебоксары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г)Саранск</a:t>
          </a:r>
        </a:p>
      </dsp:txBody>
      <dsp:txXfrm rot="10800000">
        <a:off x="1868218" y="1372207"/>
        <a:ext cx="7241768" cy="890393"/>
      </dsp:txXfrm>
    </dsp:sp>
    <dsp:sp modelId="{7CA7F125-6083-4EBF-B9FB-F9DACAFBD87A}">
      <dsp:nvSpPr>
        <dsp:cNvPr id="0" name=""/>
        <dsp:cNvSpPr/>
      </dsp:nvSpPr>
      <dsp:spPr>
        <a:xfrm>
          <a:off x="1495117" y="1448565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2439B2F-ECE9-42AA-A677-821E95BA54F6}">
      <dsp:nvSpPr>
        <dsp:cNvPr id="0" name=""/>
        <dsp:cNvSpPr/>
      </dsp:nvSpPr>
      <dsp:spPr>
        <a:xfrm rot="10800000">
          <a:off x="1870229" y="2364844"/>
          <a:ext cx="7237746" cy="1027561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)Машиностроение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в)Пищевая г)Текстильная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0229" y="2364844"/>
        <a:ext cx="7237746" cy="1027561"/>
      </dsp:txXfrm>
    </dsp:sp>
    <dsp:sp modelId="{E787669A-C625-40FC-B375-35F40463F9A1}">
      <dsp:nvSpPr>
        <dsp:cNvPr id="0" name=""/>
        <dsp:cNvSpPr/>
      </dsp:nvSpPr>
      <dsp:spPr>
        <a:xfrm>
          <a:off x="1506187" y="2653044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2C07A492-6C3A-48BC-872B-6FCB50473207}">
      <dsp:nvSpPr>
        <dsp:cNvPr id="0" name=""/>
        <dsp:cNvSpPr/>
      </dsp:nvSpPr>
      <dsp:spPr>
        <a:xfrm rot="10800000">
          <a:off x="1876748" y="3510197"/>
          <a:ext cx="7224745" cy="845226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</a:t>
          </a: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)ГЭС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в)ТЭС г)Ветровых электростанциях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6748" y="3510197"/>
        <a:ext cx="7224745" cy="845226"/>
      </dsp:txXfrm>
    </dsp:sp>
    <dsp:sp modelId="{11EFC20D-4476-48A2-84D8-B1A4D38A1563}">
      <dsp:nvSpPr>
        <dsp:cNvPr id="0" name=""/>
        <dsp:cNvSpPr/>
      </dsp:nvSpPr>
      <dsp:spPr>
        <a:xfrm>
          <a:off x="1504528" y="3664516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85C6FAF-3A42-4856-B62B-1945C1C0CDF2}">
      <dsp:nvSpPr>
        <dsp:cNvPr id="0" name=""/>
        <dsp:cNvSpPr/>
      </dsp:nvSpPr>
      <dsp:spPr>
        <a:xfrm rot="10800000">
          <a:off x="1994941" y="4401816"/>
          <a:ext cx="7119445" cy="100226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411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б)Торф в)Гипс г)Горючие сланцы</a:t>
          </a:r>
        </a:p>
      </dsp:txBody>
      <dsp:txXfrm rot="10800000">
        <a:off x="1994941" y="4401816"/>
        <a:ext cx="7119445" cy="1002263"/>
      </dsp:txXfrm>
    </dsp:sp>
    <dsp:sp modelId="{4754CA89-57AE-4BBC-9D82-0C629AD0AD7C}">
      <dsp:nvSpPr>
        <dsp:cNvPr id="0" name=""/>
        <dsp:cNvSpPr/>
      </dsp:nvSpPr>
      <dsp:spPr>
        <a:xfrm>
          <a:off x="1537369" y="4636094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13B4E-44D2-469D-B0AC-B834F83927F2}">
      <dsp:nvSpPr>
        <dsp:cNvPr id="0" name=""/>
        <dsp:cNvSpPr/>
      </dsp:nvSpPr>
      <dsp:spPr>
        <a:xfrm rot="5400000">
          <a:off x="-167818" y="170059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393299"/>
        <a:ext cx="781342" cy="334861"/>
      </dsp:txXfrm>
    </dsp:sp>
    <dsp:sp modelId="{3199E297-C60A-40C9-91EE-1EE55D88231B}">
      <dsp:nvSpPr>
        <dsp:cNvPr id="0" name=""/>
        <dsp:cNvSpPr/>
      </dsp:nvSpPr>
      <dsp:spPr>
        <a:xfrm rot="5400000">
          <a:off x="4298000" y="-3516658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района на территории страны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1342" y="35418"/>
        <a:ext cx="7723430" cy="654695"/>
      </dsp:txXfrm>
    </dsp:sp>
    <dsp:sp modelId="{90B7901F-7ACB-481D-91C3-991024BBF821}">
      <dsp:nvSpPr>
        <dsp:cNvPr id="0" name=""/>
        <dsp:cNvSpPr/>
      </dsp:nvSpPr>
      <dsp:spPr>
        <a:xfrm rot="5400000">
          <a:off x="-167818" y="1169458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1392698"/>
        <a:ext cx="781342" cy="334861"/>
      </dsp:txXfrm>
    </dsp:sp>
    <dsp:sp modelId="{41A9C5A1-40FB-4122-BBE3-F7D5DD8331F9}">
      <dsp:nvSpPr>
        <dsp:cNvPr id="0" name=""/>
        <dsp:cNvSpPr/>
      </dsp:nvSpPr>
      <dsp:spPr>
        <a:xfrm rot="5400000">
          <a:off x="4297612" y="-2514630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Экономическое окружение соседние районы, страны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0954" y="1037446"/>
        <a:ext cx="7723430" cy="654695"/>
      </dsp:txXfrm>
    </dsp:sp>
    <dsp:sp modelId="{D6A01E3C-6EA2-49D4-A0F5-EBF69BDBC660}">
      <dsp:nvSpPr>
        <dsp:cNvPr id="0" name=""/>
        <dsp:cNvSpPr/>
      </dsp:nvSpPr>
      <dsp:spPr>
        <a:xfrm rot="5400000">
          <a:off x="-167818" y="2168857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2392097"/>
        <a:ext cx="781342" cy="334861"/>
      </dsp:txXfrm>
    </dsp:sp>
    <dsp:sp modelId="{41BA029F-1847-4500-B87C-181C563AECAB}">
      <dsp:nvSpPr>
        <dsp:cNvPr id="0" name=""/>
        <dsp:cNvSpPr/>
      </dsp:nvSpPr>
      <dsp:spPr>
        <a:xfrm rot="5400000">
          <a:off x="4277749" y="-1548511"/>
          <a:ext cx="725531" cy="776040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Транспортное положение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60315" y="2004341"/>
        <a:ext cx="7724982" cy="654695"/>
      </dsp:txXfrm>
    </dsp:sp>
    <dsp:sp modelId="{4B67D884-D791-4A30-AFFB-61CFC8B0E761}">
      <dsp:nvSpPr>
        <dsp:cNvPr id="0" name=""/>
        <dsp:cNvSpPr/>
      </dsp:nvSpPr>
      <dsp:spPr>
        <a:xfrm rot="5400000">
          <a:off x="-167818" y="3168256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3391496"/>
        <a:ext cx="781342" cy="334861"/>
      </dsp:txXfrm>
    </dsp:sp>
    <dsp:sp modelId="{C686600C-E139-4284-8892-443207298B32}">
      <dsp:nvSpPr>
        <dsp:cNvPr id="0" name=""/>
        <dsp:cNvSpPr/>
      </dsp:nvSpPr>
      <dsp:spPr>
        <a:xfrm rot="5400000">
          <a:off x="4297612" y="-515832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Положение относительно топливных и сырьевых баз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0954" y="3036244"/>
        <a:ext cx="7723430" cy="654695"/>
      </dsp:txXfrm>
    </dsp:sp>
    <dsp:sp modelId="{1839E692-DE25-4C1B-9BE3-991D966B1AF7}">
      <dsp:nvSpPr>
        <dsp:cNvPr id="0" name=""/>
        <dsp:cNvSpPr/>
      </dsp:nvSpPr>
      <dsp:spPr>
        <a:xfrm rot="5400000">
          <a:off x="-167818" y="4167655"/>
          <a:ext cx="1116203" cy="78134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387" y="4390895"/>
        <a:ext cx="781342" cy="334861"/>
      </dsp:txXfrm>
    </dsp:sp>
    <dsp:sp modelId="{11805F89-060C-4F89-83DB-56AA3F2A7467}">
      <dsp:nvSpPr>
        <dsp:cNvPr id="0" name=""/>
        <dsp:cNvSpPr/>
      </dsp:nvSpPr>
      <dsp:spPr>
        <a:xfrm rot="5400000">
          <a:off x="4298000" y="424725"/>
          <a:ext cx="725531" cy="7758848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ЭГП. Влияние на хозяйство района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81342" y="3976801"/>
        <a:ext cx="7723430" cy="654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A185D-E2DF-432F-A4B9-D974CD3C6D07}">
      <dsp:nvSpPr>
        <dsp:cNvPr id="0" name=""/>
        <dsp:cNvSpPr/>
      </dsp:nvSpPr>
      <dsp:spPr>
        <a:xfrm>
          <a:off x="0" y="183896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820A-4280-475E-9DB3-B6CAB530C90E}">
      <dsp:nvSpPr>
        <dsp:cNvPr id="0" name=""/>
        <dsp:cNvSpPr/>
      </dsp:nvSpPr>
      <dsp:spPr>
        <a:xfrm>
          <a:off x="170334" y="63968"/>
          <a:ext cx="2953424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Рельеф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950" y="85584"/>
        <a:ext cx="2910192" cy="399568"/>
      </dsp:txXfrm>
    </dsp:sp>
    <dsp:sp modelId="{2F23E2CC-AC42-49A3-BED1-C31766902768}">
      <dsp:nvSpPr>
        <dsp:cNvPr id="0" name=""/>
        <dsp:cNvSpPr/>
      </dsp:nvSpPr>
      <dsp:spPr>
        <a:xfrm>
          <a:off x="0" y="925405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18C0EE-2AA4-42EA-A6EC-6EE52DC0A83C}">
      <dsp:nvSpPr>
        <dsp:cNvPr id="0" name=""/>
        <dsp:cNvSpPr/>
      </dsp:nvSpPr>
      <dsp:spPr>
        <a:xfrm>
          <a:off x="201748" y="688257"/>
          <a:ext cx="2921636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Климат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364" y="709873"/>
        <a:ext cx="2878404" cy="399568"/>
      </dsp:txXfrm>
    </dsp:sp>
    <dsp:sp modelId="{CEAC235B-522A-48A2-B48F-7962A6099E1C}">
      <dsp:nvSpPr>
        <dsp:cNvPr id="0" name=""/>
        <dsp:cNvSpPr/>
      </dsp:nvSpPr>
      <dsp:spPr>
        <a:xfrm>
          <a:off x="0" y="16461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11796-695A-4775-B3F8-249F55B841AF}">
      <dsp:nvSpPr>
        <dsp:cNvPr id="0" name=""/>
        <dsp:cNvSpPr/>
      </dsp:nvSpPr>
      <dsp:spPr>
        <a:xfrm>
          <a:off x="185742" y="1455875"/>
          <a:ext cx="2946079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Почвы</a:t>
          </a:r>
          <a:endParaRPr lang="ru-RU" sz="2000" kern="1200" dirty="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358" y="1477491"/>
        <a:ext cx="2902847" cy="399568"/>
      </dsp:txXfrm>
    </dsp:sp>
    <dsp:sp modelId="{96B0FF7C-16DE-42AC-9414-8C0D95A898DC}">
      <dsp:nvSpPr>
        <dsp:cNvPr id="0" name=""/>
        <dsp:cNvSpPr/>
      </dsp:nvSpPr>
      <dsp:spPr>
        <a:xfrm>
          <a:off x="0" y="2326569"/>
          <a:ext cx="3406684" cy="378000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3175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44C48-5784-4CA3-B42B-AEC913530489}">
      <dsp:nvSpPr>
        <dsp:cNvPr id="0" name=""/>
        <dsp:cNvSpPr/>
      </dsp:nvSpPr>
      <dsp:spPr>
        <a:xfrm>
          <a:off x="197694" y="2102259"/>
          <a:ext cx="2911668" cy="442800"/>
        </a:xfrm>
        <a:prstGeom prst="round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0135" tIns="0" rIns="90135" bIns="0" numCol="1" spcCol="1270" anchor="ctr" anchorCtr="0">
          <a:noAutofit/>
        </a:bodyPr>
        <a:lstStyle/>
        <a:p>
          <a:pPr marR="0" lvl="0" algn="l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endParaRPr lang="ru-RU" sz="1700" kern="1200" dirty="0" smtClean="0"/>
        </a:p>
        <a:p>
          <a:pPr marR="0" lvl="0" algn="ctr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Природные зоны</a:t>
          </a:r>
          <a:r>
            <a:rPr lang="ru-RU" sz="2000" kern="1200" dirty="0" smtClean="0"/>
            <a:t>      </a:t>
          </a:r>
          <a:endParaRPr lang="ru-RU" sz="20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219310" y="2123875"/>
        <a:ext cx="2868436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C449C-8C4C-4262-AA71-F085B777D32A}">
      <dsp:nvSpPr>
        <dsp:cNvPr id="0" name=""/>
        <dsp:cNvSpPr/>
      </dsp:nvSpPr>
      <dsp:spPr>
        <a:xfrm rot="5400000">
          <a:off x="-181140" y="181140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22662"/>
        <a:ext cx="845323" cy="362281"/>
      </dsp:txXfrm>
    </dsp:sp>
    <dsp:sp modelId="{9DECF106-8445-46E1-9DE0-E213BD6FC25F}">
      <dsp:nvSpPr>
        <dsp:cNvPr id="0" name=""/>
        <dsp:cNvSpPr/>
      </dsp:nvSpPr>
      <dsp:spPr>
        <a:xfrm rot="5400000">
          <a:off x="4278662" y="-3433338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республики входят в состав Волго-Вятского района?</a:t>
          </a:r>
          <a:r>
            <a:rPr lang="ru-RU" sz="4500" kern="1200" dirty="0" smtClean="0"/>
            <a:t> </a:t>
          </a:r>
          <a:endParaRPr lang="ru-RU" sz="4500" kern="1200" dirty="0"/>
        </a:p>
      </dsp:txBody>
      <dsp:txXfrm rot="-5400000">
        <a:off x="845323" y="38319"/>
        <a:ext cx="7613302" cy="708306"/>
      </dsp:txXfrm>
    </dsp:sp>
    <dsp:sp modelId="{5B7D2F96-B1A3-4889-AC39-EB2E18E8FC4A}">
      <dsp:nvSpPr>
        <dsp:cNvPr id="0" name=""/>
        <dsp:cNvSpPr/>
      </dsp:nvSpPr>
      <dsp:spPr>
        <a:xfrm rot="5400000">
          <a:off x="-181140" y="1273982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15504"/>
        <a:ext cx="845323" cy="362281"/>
      </dsp:txXfrm>
    </dsp:sp>
    <dsp:sp modelId="{898D2E63-0DBA-4374-AE56-4B6A3C4C8647}">
      <dsp:nvSpPr>
        <dsp:cNvPr id="0" name=""/>
        <dsp:cNvSpPr/>
      </dsp:nvSpPr>
      <dsp:spPr>
        <a:xfrm rot="5400000">
          <a:off x="4278662" y="-2340496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какой из республик преобладает коренное население?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1131161"/>
        <a:ext cx="7613302" cy="708306"/>
      </dsp:txXfrm>
    </dsp:sp>
    <dsp:sp modelId="{42004B89-BE8F-4DF0-9319-9E4FBBC7B707}">
      <dsp:nvSpPr>
        <dsp:cNvPr id="0" name=""/>
        <dsp:cNvSpPr/>
      </dsp:nvSpPr>
      <dsp:spPr>
        <a:xfrm rot="5400000">
          <a:off x="-181140" y="2365584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607106"/>
        <a:ext cx="845323" cy="362281"/>
      </dsp:txXfrm>
    </dsp:sp>
    <dsp:sp modelId="{9141FCB2-AE42-47BF-8359-2E7A156423B6}">
      <dsp:nvSpPr>
        <dsp:cNvPr id="0" name=""/>
        <dsp:cNvSpPr/>
      </dsp:nvSpPr>
      <dsp:spPr>
        <a:xfrm rot="5400000">
          <a:off x="4278662" y="-1248895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2222762"/>
        <a:ext cx="7613302" cy="708306"/>
      </dsp:txXfrm>
    </dsp:sp>
    <dsp:sp modelId="{802B8616-FBD6-49DD-AE06-5F2115538301}">
      <dsp:nvSpPr>
        <dsp:cNvPr id="0" name=""/>
        <dsp:cNvSpPr/>
      </dsp:nvSpPr>
      <dsp:spPr>
        <a:xfrm rot="5400000">
          <a:off x="-181140" y="3457186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698708"/>
        <a:ext cx="845323" cy="362281"/>
      </dsp:txXfrm>
    </dsp:sp>
    <dsp:sp modelId="{C62A413D-8490-4D98-85EA-4B9576C09D6C}">
      <dsp:nvSpPr>
        <dsp:cNvPr id="0" name=""/>
        <dsp:cNvSpPr/>
      </dsp:nvSpPr>
      <dsp:spPr>
        <a:xfrm rot="5400000">
          <a:off x="4278662" y="-157293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Каковы особенности населения Волго-Вятского района?</a:t>
          </a:r>
          <a:endParaRPr lang="ru-RU" sz="2000" kern="1200" dirty="0"/>
        </a:p>
      </dsp:txBody>
      <dsp:txXfrm rot="-5400000">
        <a:off x="845323" y="3314364"/>
        <a:ext cx="7613302" cy="708306"/>
      </dsp:txXfrm>
    </dsp:sp>
    <dsp:sp modelId="{8D2B9AFD-5A50-4FD6-85D0-78B4EEB5A330}">
      <dsp:nvSpPr>
        <dsp:cNvPr id="0" name=""/>
        <dsp:cNvSpPr/>
      </dsp:nvSpPr>
      <dsp:spPr>
        <a:xfrm rot="5400000">
          <a:off x="-181140" y="4550028"/>
          <a:ext cx="1207604" cy="845323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91550"/>
        <a:ext cx="845323" cy="362281"/>
      </dsp:txXfrm>
    </dsp:sp>
    <dsp:sp modelId="{72B1D07E-BD82-4AD0-BC6F-D19A51197204}">
      <dsp:nvSpPr>
        <dsp:cNvPr id="0" name=""/>
        <dsp:cNvSpPr/>
      </dsp:nvSpPr>
      <dsp:spPr>
        <a:xfrm rot="5400000">
          <a:off x="4278662" y="934308"/>
          <a:ext cx="784942" cy="7651620"/>
        </a:xfrm>
        <a:prstGeom prst="round2SameRect">
          <a:avLst/>
        </a:prstGeom>
        <a:gradFill rotWithShape="0">
          <a:gsLst>
            <a:gs pos="0">
              <a:schemeClr val="accent3">
                <a:tint val="50000"/>
                <a:satMod val="300000"/>
                <a:lumMod val="30000"/>
                <a:lumOff val="7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регионы выделяют в территориальной структуре?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45323" y="4405965"/>
        <a:ext cx="7613302" cy="7083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5FC6E-65CE-4A03-9B90-024340B9432B}">
      <dsp:nvSpPr>
        <dsp:cNvPr id="0" name=""/>
        <dsp:cNvSpPr/>
      </dsp:nvSpPr>
      <dsp:spPr>
        <a:xfrm>
          <a:off x="1522278" y="376"/>
          <a:ext cx="1499253" cy="1499229"/>
        </a:xfrm>
        <a:prstGeom prst="donut">
          <a:avLst>
            <a:gd name="adj" fmla="val 1101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3D3744B-1529-4FB7-BA43-582C8E7EEA2E}">
      <dsp:nvSpPr>
        <dsp:cNvPr id="0" name=""/>
        <dsp:cNvSpPr/>
      </dsp:nvSpPr>
      <dsp:spPr>
        <a:xfrm>
          <a:off x="60617" y="419867"/>
          <a:ext cx="1843771" cy="660224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63EEF09F-6D92-4EC6-8A86-250E645D77A6}">
      <dsp:nvSpPr>
        <dsp:cNvPr id="0" name=""/>
        <dsp:cNvSpPr/>
      </dsp:nvSpPr>
      <dsp:spPr>
        <a:xfrm>
          <a:off x="1687240" y="165336"/>
          <a:ext cx="1169329" cy="1169310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Ввоз</a:t>
          </a:r>
          <a:r>
            <a:rPr lang="ru-RU" sz="2000" kern="1200" dirty="0" smtClean="0">
              <a:latin typeface="Calibri" pitchFamily="34" charset="0"/>
              <a:cs typeface="Calibri" pitchFamily="34" charset="0"/>
            </a:rPr>
            <a:t> </a:t>
          </a:r>
          <a:endParaRPr lang="ru-RU" sz="2000" kern="1200" dirty="0">
            <a:latin typeface="Calibri" pitchFamily="34" charset="0"/>
            <a:cs typeface="Calibri" pitchFamily="34" charset="0"/>
          </a:endParaRPr>
        </a:p>
      </dsp:txBody>
      <dsp:txXfrm>
        <a:off x="1858484" y="336577"/>
        <a:ext cx="826841" cy="826828"/>
      </dsp:txXfrm>
    </dsp:sp>
    <dsp:sp modelId="{0674454F-D562-4132-B846-929F1E82869B}">
      <dsp:nvSpPr>
        <dsp:cNvPr id="0" name=""/>
        <dsp:cNvSpPr/>
      </dsp:nvSpPr>
      <dsp:spPr>
        <a:xfrm>
          <a:off x="2122864" y="1723167"/>
          <a:ext cx="298081" cy="298081"/>
        </a:xfrm>
        <a:prstGeom prst="flowChartConnector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105119F7-5158-424B-9E3F-D20B9074F08C}">
      <dsp:nvSpPr>
        <dsp:cNvPr id="0" name=""/>
        <dsp:cNvSpPr/>
      </dsp:nvSpPr>
      <dsp:spPr>
        <a:xfrm>
          <a:off x="1522278" y="2244810"/>
          <a:ext cx="1499253" cy="1499229"/>
        </a:xfrm>
        <a:prstGeom prst="donut">
          <a:avLst>
            <a:gd name="adj" fmla="val 1101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9CEE844C-36CD-4827-A332-08D5E543E471}">
      <dsp:nvSpPr>
        <dsp:cNvPr id="0" name=""/>
        <dsp:cNvSpPr/>
      </dsp:nvSpPr>
      <dsp:spPr>
        <a:xfrm>
          <a:off x="2639421" y="2664300"/>
          <a:ext cx="1843771" cy="66022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A391C7BD-D21C-4B30-8ED0-CDF7AD584118}">
      <dsp:nvSpPr>
        <dsp:cNvPr id="0" name=""/>
        <dsp:cNvSpPr/>
      </dsp:nvSpPr>
      <dsp:spPr>
        <a:xfrm>
          <a:off x="1687240" y="2409769"/>
          <a:ext cx="1169329" cy="1169310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Вывоз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484" y="2581010"/>
        <a:ext cx="826841" cy="8268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77DD9-C78C-4AFA-A64C-F8D23F35DA72}">
      <dsp:nvSpPr>
        <dsp:cNvPr id="0" name=""/>
        <dsp:cNvSpPr/>
      </dsp:nvSpPr>
      <dsp:spPr>
        <a:xfrm rot="10800000">
          <a:off x="1975098" y="102438"/>
          <a:ext cx="7145231" cy="1203347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Город Волго-Вятского района, который стоит на месте впадения Оки в Волгу:</a:t>
          </a:r>
        </a:p>
        <a:p>
          <a:pPr lvl="0" algn="l" defTabSz="8890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г)Нижний Новгород</a:t>
          </a:r>
        </a:p>
      </dsp:txBody>
      <dsp:txXfrm rot="10800000">
        <a:off x="1975098" y="102438"/>
        <a:ext cx="7145231" cy="1203347"/>
      </dsp:txXfrm>
    </dsp:sp>
    <dsp:sp modelId="{4C2C974C-6A50-4EEE-819A-37FFC37CE08B}">
      <dsp:nvSpPr>
        <dsp:cNvPr id="0" name=""/>
        <dsp:cNvSpPr/>
      </dsp:nvSpPr>
      <dsp:spPr>
        <a:xfrm>
          <a:off x="1538726" y="426667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814BC34B-697A-4811-97D0-1D1F97EECE30}">
      <dsp:nvSpPr>
        <dsp:cNvPr id="0" name=""/>
        <dsp:cNvSpPr/>
      </dsp:nvSpPr>
      <dsp:spPr>
        <a:xfrm rot="10800000">
          <a:off x="1898655" y="1372207"/>
          <a:ext cx="7201185" cy="89039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68580" rIns="128016" bIns="68580" numCol="1" spcCol="1270" anchor="ctr" anchorCtr="0">
          <a:noAutofit/>
        </a:bodyPr>
        <a:lstStyle/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Столица Чувашской Республики:</a:t>
          </a:r>
        </a:p>
        <a:p>
          <a:pPr lvl="0" algn="l" defTabSz="800100">
            <a:lnSpc>
              <a:spcPts val="16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а)Киров б)Йошкар-Ола в)Чебоксары г)Саранск</a:t>
          </a:r>
        </a:p>
      </dsp:txBody>
      <dsp:txXfrm rot="10800000">
        <a:off x="1898655" y="1372207"/>
        <a:ext cx="7201185" cy="890393"/>
      </dsp:txXfrm>
    </dsp:sp>
    <dsp:sp modelId="{7CA7F125-6083-4EBF-B9FB-F9DACAFBD87A}">
      <dsp:nvSpPr>
        <dsp:cNvPr id="0" name=""/>
        <dsp:cNvSpPr/>
      </dsp:nvSpPr>
      <dsp:spPr>
        <a:xfrm>
          <a:off x="1505262" y="1448565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2439B2F-ECE9-42AA-A677-821E95BA54F6}">
      <dsp:nvSpPr>
        <dsp:cNvPr id="0" name=""/>
        <dsp:cNvSpPr/>
      </dsp:nvSpPr>
      <dsp:spPr>
        <a:xfrm rot="10800000">
          <a:off x="1870229" y="2364844"/>
          <a:ext cx="7237746" cy="1027561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Главной отраслью специализации Волго-Вятского района является:</a:t>
          </a:r>
        </a:p>
        <a:p>
          <a:pPr lvl="0" algn="l" defTabSz="8890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а)Лесная б)Машиностроение в)Пищевая г)Текстильная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0229" y="2364844"/>
        <a:ext cx="7237746" cy="1027561"/>
      </dsp:txXfrm>
    </dsp:sp>
    <dsp:sp modelId="{E787669A-C625-40FC-B375-35F40463F9A1}">
      <dsp:nvSpPr>
        <dsp:cNvPr id="0" name=""/>
        <dsp:cNvSpPr/>
      </dsp:nvSpPr>
      <dsp:spPr>
        <a:xfrm>
          <a:off x="1501325" y="2493692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2C07A492-6C3A-48BC-872B-6FCB50473207}">
      <dsp:nvSpPr>
        <dsp:cNvPr id="0" name=""/>
        <dsp:cNvSpPr/>
      </dsp:nvSpPr>
      <dsp:spPr>
        <a:xfrm rot="10800000">
          <a:off x="1876748" y="3510197"/>
          <a:ext cx="7224745" cy="845226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0000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Большая часть электроэнергии района вырабатывается на: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а)АЭС б)ГЭС в)ТЭС г)Ветровых электростанциях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76748" y="3510197"/>
        <a:ext cx="7224745" cy="845226"/>
      </dsp:txXfrm>
    </dsp:sp>
    <dsp:sp modelId="{11EFC20D-4476-48A2-84D8-B1A4D38A1563}">
      <dsp:nvSpPr>
        <dsp:cNvPr id="0" name=""/>
        <dsp:cNvSpPr/>
      </dsp:nvSpPr>
      <dsp:spPr>
        <a:xfrm>
          <a:off x="1501320" y="3531550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585C6FAF-3A42-4856-B62B-1945C1C0CDF2}">
      <dsp:nvSpPr>
        <dsp:cNvPr id="0" name=""/>
        <dsp:cNvSpPr/>
      </dsp:nvSpPr>
      <dsp:spPr>
        <a:xfrm rot="10800000">
          <a:off x="1963498" y="4495564"/>
          <a:ext cx="7163763" cy="1002263"/>
        </a:xfrm>
        <a:prstGeom prst="rect">
          <a:avLst/>
        </a:prstGeom>
        <a:solidFill>
          <a:schemeClr val="bg1"/>
        </a:soli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94114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полезные ископаемые Волго-Вятского района имеют промышленное значение?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а)Фосфориты б)Торф в)Гипс г)Горючие сланцы</a:t>
          </a:r>
        </a:p>
      </dsp:txBody>
      <dsp:txXfrm rot="10800000">
        <a:off x="1963498" y="4495564"/>
        <a:ext cx="7163763" cy="1002263"/>
      </dsp:txXfrm>
    </dsp:sp>
    <dsp:sp modelId="{4754CA89-57AE-4BBC-9D82-0C629AD0AD7C}">
      <dsp:nvSpPr>
        <dsp:cNvPr id="0" name=""/>
        <dsp:cNvSpPr/>
      </dsp:nvSpPr>
      <dsp:spPr>
        <a:xfrm>
          <a:off x="1515952" y="4693500"/>
          <a:ext cx="666966" cy="66696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D014F-05EF-4C0E-8418-2C801195E3EE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B3C3-7085-480F-B92A-C5538E80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90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9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2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нажатии на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569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Нажимаем</a:t>
            </a:r>
            <a:r>
              <a:rPr lang="ru-RU" baseline="0" dirty="0" smtClean="0"/>
              <a:t> на закругленный прямоугольник, появятся значки «слайды», нажимая на значок попадаем на страницу отрасли специализации. Щелчок на прямоугольник «Народные промыслы» попадаем на слайд «Народные промыслы»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4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85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47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6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96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8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1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91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11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227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4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6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нажатии на значок</a:t>
            </a:r>
            <a:r>
              <a:rPr lang="ru-RU" baseline="0" dirty="0" smtClean="0"/>
              <a:t> «?» появляется вопрос, при нажатии на прямоугольник с вопросом  появляется информация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3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9B3C3-7085-480F-B92A-C5538E80BA6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4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9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5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5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12BA-F7D1-4742-81BA-496CB2CD2648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EB930-8D15-4C9B-A33B-9FA6F9F854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3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slide" Target="slide35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12" Type="http://schemas.openxmlformats.org/officeDocument/2006/relationships/slide" Target="slide44.xml"/><Relationship Id="rId17" Type="http://schemas.openxmlformats.org/officeDocument/2006/relationships/slide" Target="slide47.xml"/><Relationship Id="rId2" Type="http://schemas.openxmlformats.org/officeDocument/2006/relationships/notesSlide" Target="../notesSlides/notesSlide1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slide" Target="slide2.xml"/><Relationship Id="rId5" Type="http://schemas.microsoft.com/office/2007/relationships/hdphoto" Target="../media/hdphoto1.wdp"/><Relationship Id="rId15" Type="http://schemas.openxmlformats.org/officeDocument/2006/relationships/slide" Target="slide42.xml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slide" Target="slide3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19.jpeg"/><Relationship Id="rId17" Type="http://schemas.openxmlformats.org/officeDocument/2006/relationships/slide" Target="slid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jpeg"/><Relationship Id="rId4" Type="http://schemas.openxmlformats.org/officeDocument/2006/relationships/diagramData" Target="../diagrams/data3.xml"/><Relationship Id="rId9" Type="http://schemas.openxmlformats.org/officeDocument/2006/relationships/slide" Target="slide11.xml"/><Relationship Id="rId1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image" Target="../media/image26.gif"/><Relationship Id="rId15" Type="http://schemas.microsoft.com/office/2007/relationships/hdphoto" Target="../media/hdphoto8.wdp"/><Relationship Id="rId10" Type="http://schemas.openxmlformats.org/officeDocument/2006/relationships/slide" Target="slide18.xml"/><Relationship Id="rId4" Type="http://schemas.microsoft.com/office/2007/relationships/hdphoto" Target="../media/hdphoto12.wdp"/><Relationship Id="rId9" Type="http://schemas.openxmlformats.org/officeDocument/2006/relationships/slide" Target="slide20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4.png"/><Relationship Id="rId3" Type="http://schemas.openxmlformats.org/officeDocument/2006/relationships/slide" Target="slide10.xml"/><Relationship Id="rId7" Type="http://schemas.openxmlformats.org/officeDocument/2006/relationships/slide" Target="slide14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4.xml"/><Relationship Id="rId3" Type="http://schemas.openxmlformats.org/officeDocument/2006/relationships/slide" Target="slide1.xml"/><Relationship Id="rId7" Type="http://schemas.openxmlformats.org/officeDocument/2006/relationships/slide" Target="slide10.xml"/><Relationship Id="rId12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32.xml"/><Relationship Id="rId5" Type="http://schemas.openxmlformats.org/officeDocument/2006/relationships/slide" Target="slide21.xml"/><Relationship Id="rId10" Type="http://schemas.openxmlformats.org/officeDocument/2006/relationships/slide" Target="slide31.xml"/><Relationship Id="rId4" Type="http://schemas.openxmlformats.org/officeDocument/2006/relationships/slide" Target="slide3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52.jpeg"/><Relationship Id="rId3" Type="http://schemas.openxmlformats.org/officeDocument/2006/relationships/slide" Target="slide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51.jpeg"/><Relationship Id="rId17" Type="http://schemas.microsoft.com/office/2007/relationships/hdphoto" Target="../media/hdphoto17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0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53.jpeg"/><Relationship Id="rId10" Type="http://schemas.microsoft.com/office/2007/relationships/hdphoto" Target="../media/hdphoto15.wdp"/><Relationship Id="rId4" Type="http://schemas.openxmlformats.org/officeDocument/2006/relationships/diagramData" Target="../diagrams/data4.xml"/><Relationship Id="rId9" Type="http://schemas.openxmlformats.org/officeDocument/2006/relationships/image" Target="../media/image49.jpeg"/><Relationship Id="rId1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png"/><Relationship Id="rId18" Type="http://schemas.openxmlformats.org/officeDocument/2006/relationships/diagramData" Target="../diagrams/data5.xml"/><Relationship Id="rId3" Type="http://schemas.openxmlformats.org/officeDocument/2006/relationships/slide" Target="slide2.xml"/><Relationship Id="rId21" Type="http://schemas.openxmlformats.org/officeDocument/2006/relationships/diagramColors" Target="../diagrams/colors5.xml"/><Relationship Id="rId7" Type="http://schemas.openxmlformats.org/officeDocument/2006/relationships/image" Target="../media/image58.jpeg"/><Relationship Id="rId12" Type="http://schemas.microsoft.com/office/2007/relationships/hdphoto" Target="../media/hdphoto19.wdp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jpeg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5" Type="http://schemas.openxmlformats.org/officeDocument/2006/relationships/image" Target="../media/image63.jpeg"/><Relationship Id="rId10" Type="http://schemas.microsoft.com/office/2007/relationships/hdphoto" Target="../media/hdphoto18.wdp"/><Relationship Id="rId19" Type="http://schemas.openxmlformats.org/officeDocument/2006/relationships/diagramLayout" Target="../diagrams/layout5.xml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microsoft.com/office/2007/relationships/hdphoto" Target="../media/hdphoto20.wdp"/><Relationship Id="rId22" Type="http://schemas.microsoft.com/office/2007/relationships/diagramDrawing" Target="../diagrams/drawing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2.xml"/><Relationship Id="rId7" Type="http://schemas.microsoft.com/office/2007/relationships/hdphoto" Target="../media/hdphoto21.wdp"/><Relationship Id="rId12" Type="http://schemas.openxmlformats.org/officeDocument/2006/relationships/slide" Target="slide3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29.xml"/><Relationship Id="rId5" Type="http://schemas.openxmlformats.org/officeDocument/2006/relationships/slide" Target="slide24.xml"/><Relationship Id="rId10" Type="http://schemas.openxmlformats.org/officeDocument/2006/relationships/slide" Target="slide28.xml"/><Relationship Id="rId4" Type="http://schemas.openxmlformats.org/officeDocument/2006/relationships/chart" Target="../charts/chart1.xml"/><Relationship Id="rId9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slide" Target="slide25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79.png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83.jpeg"/><Relationship Id="rId7" Type="http://schemas.openxmlformats.org/officeDocument/2006/relationships/image" Target="../media/image8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4.jpeg"/><Relationship Id="rId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slide" Target="slide2.xml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diagramDrawing" Target="../diagrams/drawing6.xml"/><Relationship Id="rId5" Type="http://schemas.microsoft.com/office/2007/relationships/hdphoto" Target="../media/hdphoto27.wdp"/><Relationship Id="rId10" Type="http://schemas.openxmlformats.org/officeDocument/2006/relationships/diagramColors" Target="../diagrams/colors6.xml"/><Relationship Id="rId4" Type="http://schemas.openxmlformats.org/officeDocument/2006/relationships/image" Target="../media/image86.png"/><Relationship Id="rId9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1.png"/><Relationship Id="rId7" Type="http://schemas.openxmlformats.org/officeDocument/2006/relationships/image" Target="../media/image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92.png"/><Relationship Id="rId4" Type="http://schemas.microsoft.com/office/2007/relationships/hdphoto" Target="../media/hdphoto2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4" Type="http://schemas.openxmlformats.org/officeDocument/2006/relationships/slide" Target="slide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slide" Target="slide41.xml"/><Relationship Id="rId3" Type="http://schemas.openxmlformats.org/officeDocument/2006/relationships/slide" Target="slide1.xml"/><Relationship Id="rId7" Type="http://schemas.openxmlformats.org/officeDocument/2006/relationships/diagramColors" Target="../diagrams/colors8.xml"/><Relationship Id="rId12" Type="http://schemas.openxmlformats.org/officeDocument/2006/relationships/slide" Target="slide4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11" Type="http://schemas.openxmlformats.org/officeDocument/2006/relationships/slide" Target="slide39.xml"/><Relationship Id="rId5" Type="http://schemas.openxmlformats.org/officeDocument/2006/relationships/diagramLayout" Target="../diagrams/layout8.xml"/><Relationship Id="rId10" Type="http://schemas.openxmlformats.org/officeDocument/2006/relationships/slide" Target="slide37.xml"/><Relationship Id="rId4" Type="http://schemas.openxmlformats.org/officeDocument/2006/relationships/diagramData" Target="../diagrams/data8.xml"/><Relationship Id="rId9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slide" Target="slide9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slide" Target="slide8.xml"/><Relationship Id="rId5" Type="http://schemas.openxmlformats.org/officeDocument/2006/relationships/diagramQuickStyle" Target="../diagrams/quickStyle2.xml"/><Relationship Id="rId10" Type="http://schemas.openxmlformats.org/officeDocument/2006/relationships/slide" Target="slide7.xml"/><Relationship Id="rId4" Type="http://schemas.openxmlformats.org/officeDocument/2006/relationships/diagramLayout" Target="../diagrams/layout2.xml"/><Relationship Id="rId9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5" Type="http://schemas.openxmlformats.org/officeDocument/2006/relationships/slide" Target="slide39.xml"/><Relationship Id="rId4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slide" Target="slide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diagramLayout" Target="../diagrams/layout9.xml"/><Relationship Id="rId7" Type="http://schemas.openxmlformats.org/officeDocument/2006/relationships/slide" Target="slide1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.xml"/><Relationship Id="rId3" Type="http://schemas.openxmlformats.org/officeDocument/2006/relationships/image" Target="../media/image101.png"/><Relationship Id="rId7" Type="http://schemas.openxmlformats.org/officeDocument/2006/relationships/image" Target="../media/image6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21.wdp"/><Relationship Id="rId5" Type="http://schemas.openxmlformats.org/officeDocument/2006/relationships/image" Target="../media/image11.png"/><Relationship Id="rId10" Type="http://schemas.openxmlformats.org/officeDocument/2006/relationships/image" Target="../media/image66.png"/><Relationship Id="rId4" Type="http://schemas.microsoft.com/office/2007/relationships/hdphoto" Target="../media/hdphoto32.wdp"/><Relationship Id="rId9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apogeitour.ru/images/NIZNII_NOVGOROD/16_lightbox_4d5bbab3879ee542607622.jpg" TargetMode="External"/><Relationship Id="rId13" Type="http://schemas.openxmlformats.org/officeDocument/2006/relationships/hyperlink" Target="http://jetworks.ru/media/articles/saransk.jpg" TargetMode="External"/><Relationship Id="rId18" Type="http://schemas.openxmlformats.org/officeDocument/2006/relationships/hyperlink" Target="https://allyslide.com/thumbs/8be5626f84563990fa1839d9ccf292d6/img2.jpg" TargetMode="External"/><Relationship Id="rId3" Type="http://schemas.openxmlformats.org/officeDocument/2006/relationships/hyperlink" Target="http://aeer.cctpu.edu.ru/engn/db_vuz/_derived/AIO_TVUZ_main.HTM_txt_AIO_RUSREG4.gif" TargetMode="External"/><Relationship Id="rId7" Type="http://schemas.openxmlformats.org/officeDocument/2006/relationships/hyperlink" Target="http://www.misterjoy.ru/images/city/nizhniynovgorod.jpg" TargetMode="External"/><Relationship Id="rId12" Type="http://schemas.openxmlformats.org/officeDocument/2006/relationships/hyperlink" Target="http://visitola.ru/img/22.jpg" TargetMode="External"/><Relationship Id="rId17" Type="http://schemas.openxmlformats.org/officeDocument/2006/relationships/hyperlink" Target="http://www.transparentworld.ru/netcat_files/259/370/poster07_kirov.jpg" TargetMode="External"/><Relationship Id="rId2" Type="http://schemas.openxmlformats.org/officeDocument/2006/relationships/hyperlink" Target="http://liveudm.ru/wp-content/uploads/2012/01/Osobennosti-rek-i-vodoyomov-Udmurtii.jpg" TargetMode="External"/><Relationship Id="rId16" Type="http://schemas.openxmlformats.org/officeDocument/2006/relationships/hyperlink" Target="http://www.carta.ru/common/newSite/ATLASs/RusREADERs/Tematic/14'15-(Klimat)/14-15_Klimat_7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-s-r.ru/rusinfo/rusgrafika/Volgovatmap.gif" TargetMode="External"/><Relationship Id="rId11" Type="http://schemas.openxmlformats.org/officeDocument/2006/relationships/hyperlink" Target="http://www.city-my.ru/yoshkar-ola/img/04202309.png" TargetMode="External"/><Relationship Id="rId5" Type="http://schemas.openxmlformats.org/officeDocument/2006/relationships/hyperlink" Target="http://myppt.net/u/storage/ppt_8130/1201f-1393500143-01.jpg" TargetMode="External"/><Relationship Id="rId15" Type="http://schemas.openxmlformats.org/officeDocument/2006/relationships/hyperlink" Target="http://elhow.ru/images/articles/33/338/33861/inner.jpg" TargetMode="External"/><Relationship Id="rId10" Type="http://schemas.openxmlformats.org/officeDocument/2006/relationships/hyperlink" Target="http://www.udikov.ru/wp-content/uploads/2013/12/Z_Ch_Vis_18.jpg" TargetMode="External"/><Relationship Id="rId4" Type="http://schemas.openxmlformats.org/officeDocument/2006/relationships/hyperlink" Target="http://agnelis.ru/cakutikos/img364545.jpg" TargetMode="External"/><Relationship Id="rId9" Type="http://schemas.openxmlformats.org/officeDocument/2006/relationships/hyperlink" Target="http://boombob.ru/img/picture/Jul/06/763c660a7ffb634edd71a2c3b1c2b563/5.jpg" TargetMode="External"/><Relationship Id="rId14" Type="http://schemas.openxmlformats.org/officeDocument/2006/relationships/hyperlink" Target="http://www.info-rm.com/data/photo/061816_006412748582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v-moloko.ru/assets/files/2013/10/00215.jpg" TargetMode="External"/><Relationship Id="rId13" Type="http://schemas.openxmlformats.org/officeDocument/2006/relationships/hyperlink" Target="http://media.vremyan.ru/images/640_480/images_135645.jpg" TargetMode="External"/><Relationship Id="rId18" Type="http://schemas.openxmlformats.org/officeDocument/2006/relationships/hyperlink" Target="http://to-world-travel.ru/img/2015/042503/5628370%20&#1050;&#1088;&#1077;&#1084;&#1083;&#1100;%20&#1053;.&#1053;&#1086;&#1074;&#1075;&#1086;&#1088;&#1086;&#1076;&#1072;" TargetMode="External"/><Relationship Id="rId3" Type="http://schemas.openxmlformats.org/officeDocument/2006/relationships/hyperlink" Target="http://hyser.com.ua/tehnology/gorkovskij-avtozavod-snova-zarabotaet-11697" TargetMode="External"/><Relationship Id="rId21" Type="http://schemas.openxmlformats.org/officeDocument/2006/relationships/hyperlink" Target="https://im3-tub-ru.yandex.net/i?id=a1a561f11f6e0c7983a140d67ae02337&amp;n=33&amp;h=255&amp;w=187" TargetMode="External"/><Relationship Id="rId7" Type="http://schemas.openxmlformats.org/officeDocument/2006/relationships/hyperlink" Target="http://drova-les.ru/images/razvitie-lesnoi-promyshlennosti.gif" TargetMode="External"/><Relationship Id="rId12" Type="http://schemas.openxmlformats.org/officeDocument/2006/relationships/hyperlink" Target="http://www.1000dosok.ru/s/09-03-9698335_1.jpg" TargetMode="External"/><Relationship Id="rId17" Type="http://schemas.openxmlformats.org/officeDocument/2006/relationships/hyperlink" Target="http://guruturizma.ru/wp-content/uploads/2016/10/Zdanie-Gosudarstrennogo-Banka2.jpg" TargetMode="External"/><Relationship Id="rId2" Type="http://schemas.openxmlformats.org/officeDocument/2006/relationships/hyperlink" Target="http://magspace.ru/uploads/2014/10/18/auto_15" TargetMode="External"/><Relationship Id="rId16" Type="http://schemas.openxmlformats.org/officeDocument/2006/relationships/hyperlink" Target="http://data19.i.gallery.ru/albums/gallery/66912-b2095-54362885-m750x740-u2dd52.jpg" TargetMode="External"/><Relationship Id="rId20" Type="http://schemas.openxmlformats.org/officeDocument/2006/relationships/hyperlink" Target="http://unpictures.ru/images/431749_marii-el-nacionalnyi-kostum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sopromyshlennik.ru/magazine_1_2009.files/volga_2.jpg" TargetMode="External"/><Relationship Id="rId11" Type="http://schemas.openxmlformats.org/officeDocument/2006/relationships/hyperlink" Target="http://agrovesti.net/images/2016-content/0067152836975140263895871-35712387912-4234293047862enciklopediya.jpeg" TargetMode="External"/><Relationship Id="rId5" Type="http://schemas.openxmlformats.org/officeDocument/2006/relationships/hyperlink" Target="http://rus.vrw.ru/uploads/nauka/13601573_02.jpg" TargetMode="External"/><Relationship Id="rId15" Type="http://schemas.openxmlformats.org/officeDocument/2006/relationships/hyperlink" Target="http://www.kipov.ru/upload/iblock/b42/b4253a49d4a96300d1645a1330f90e38.jpg" TargetMode="External"/><Relationship Id="rId10" Type="http://schemas.openxmlformats.org/officeDocument/2006/relationships/hyperlink" Target="http://www.str3.by/uploads/image/02/k_poluchen_pervij_sobstvennij_klinker_4_.jpg" TargetMode="External"/><Relationship Id="rId19" Type="http://schemas.openxmlformats.org/officeDocument/2006/relationships/hyperlink" Target="http://trikky.ru/rigp/files/2015/01/hbijifsc2.jpg" TargetMode="External"/><Relationship Id="rId4" Type="http://schemas.openxmlformats.org/officeDocument/2006/relationships/hyperlink" Target="http://www.morvesti.ru/upload/iblock/b35/5215.jpg" TargetMode="External"/><Relationship Id="rId9" Type="http://schemas.openxmlformats.org/officeDocument/2006/relationships/hyperlink" Target="http://breadstories.ru/suvredut.ru/images/images/banner-tehnologiua_chistoti.JPG" TargetMode="External"/><Relationship Id="rId14" Type="http://schemas.openxmlformats.org/officeDocument/2006/relationships/hyperlink" Target="http://alnicpon.ru/wp-content/uploads/2012/01/gorodetskaya-rospis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slide" Target="slide4.xml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olga-vyatka_economic_region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2" b="100000" l="308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39" y="713017"/>
            <a:ext cx="3399722" cy="208823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592" y="2708920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Волго-Вятский экономический район</a:t>
            </a:r>
            <a:endParaRPr lang="ru-RU" sz="4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России</a:t>
            </a:r>
          </a:p>
          <a:p>
            <a:pPr algn="ctr"/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районы</a:t>
            </a:r>
            <a:endParaRPr lang="ru-RU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860197"/>
              </p:ext>
            </p:extLst>
          </p:nvPr>
        </p:nvGraphicFramePr>
        <p:xfrm>
          <a:off x="35133" y="5610589"/>
          <a:ext cx="9077030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45520" y="6244251"/>
            <a:ext cx="62008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Кириченко Н.Н.-преподаватель географии ФГКОУ «Нахимовское военно-морское училище» г. Санкт-Петербург</a:t>
            </a:r>
            <a:endParaRPr lang="ru-RU" sz="16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hlinkClick r:id="rId11" action="ppaction://hlinksldjump"/>
          </p:cNvPr>
          <p:cNvSpPr/>
          <p:nvPr/>
        </p:nvSpPr>
        <p:spPr>
          <a:xfrm>
            <a:off x="1003896" y="5638577"/>
            <a:ext cx="972465" cy="5254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61254" y="5648449"/>
            <a:ext cx="864660" cy="5564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7278858" y="5525051"/>
            <a:ext cx="935035" cy="6537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13" action="ppaction://hlinksldjump"/>
          </p:cNvPr>
          <p:cNvSpPr/>
          <p:nvPr/>
        </p:nvSpPr>
        <p:spPr>
          <a:xfrm>
            <a:off x="2123728" y="5610590"/>
            <a:ext cx="1440159" cy="58331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hlinkClick r:id="rId14" action="ppaction://hlinksldjump"/>
          </p:cNvPr>
          <p:cNvSpPr/>
          <p:nvPr/>
        </p:nvSpPr>
        <p:spPr>
          <a:xfrm>
            <a:off x="3563887" y="5610589"/>
            <a:ext cx="1208965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15" action="ppaction://hlinksldjump"/>
          </p:cNvPr>
          <p:cNvSpPr/>
          <p:nvPr/>
        </p:nvSpPr>
        <p:spPr>
          <a:xfrm>
            <a:off x="6130789" y="5648449"/>
            <a:ext cx="1018835" cy="5833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6" action="ppaction://hlinksldjump"/>
          </p:cNvPr>
          <p:cNvSpPr/>
          <p:nvPr/>
        </p:nvSpPr>
        <p:spPr>
          <a:xfrm>
            <a:off x="4772852" y="5610589"/>
            <a:ext cx="1311316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8064922" y="5460592"/>
            <a:ext cx="935035" cy="4827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ведения 17">
            <a:hlinkClick r:id="" action="ppaction://noaction" highlightClick="1"/>
          </p:cNvPr>
          <p:cNvSpPr/>
          <p:nvPr/>
        </p:nvSpPr>
        <p:spPr>
          <a:xfrm>
            <a:off x="8532440" y="6354768"/>
            <a:ext cx="422446" cy="357100"/>
          </a:xfrm>
          <a:prstGeom prst="actionButtonInformat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множение 22">
            <a:hlinkClick r:id="" action="ppaction://hlinkshowjump?jump=endshow"/>
          </p:cNvPr>
          <p:cNvSpPr/>
          <p:nvPr/>
        </p:nvSpPr>
        <p:spPr>
          <a:xfrm>
            <a:off x="281296" y="6244251"/>
            <a:ext cx="402272" cy="467617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rId17" action="ppaction://hlinksldjump"/>
          </p:cNvPr>
          <p:cNvSpPr/>
          <p:nvPr/>
        </p:nvSpPr>
        <p:spPr>
          <a:xfrm>
            <a:off x="8532440" y="6354767"/>
            <a:ext cx="422446" cy="357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0176106"/>
              </p:ext>
            </p:extLst>
          </p:nvPr>
        </p:nvGraphicFramePr>
        <p:xfrm>
          <a:off x="251520" y="755111"/>
          <a:ext cx="273630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579529"/>
              </p:ext>
            </p:extLst>
          </p:nvPr>
        </p:nvGraphicFramePr>
        <p:xfrm>
          <a:off x="3204292" y="862154"/>
          <a:ext cx="5760640" cy="499846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909306"/>
                <a:gridCol w="1259046"/>
                <a:gridCol w="1296144"/>
                <a:gridCol w="1296144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2016 год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403">
                <a:tc vMerge="1"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тыс. чел.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Городское </a:t>
                      </a:r>
                      <a:r>
                        <a:rPr lang="ru-RU" sz="20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город.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510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Волго-Вятский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7287687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5283084.8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62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3 260 267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2590934,2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79,47%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130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1 297 474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985172,01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75,93 %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196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Марий Эл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685 865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449515,92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65.54 %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807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807 453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499409,68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61,85 %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19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1 236 628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758052,96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61,3%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99916" y="5507443"/>
            <a:ext cx="1872208" cy="302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Рождаемость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17215" y="5507443"/>
            <a:ext cx="1783751" cy="320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12459" y="5507443"/>
            <a:ext cx="1872208" cy="320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122" y="853262"/>
            <a:ext cx="2736304" cy="1003375"/>
          </a:xfrm>
          <a:prstGeom prst="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889503"/>
            <a:ext cx="2736304" cy="1008112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9" action="ppaction://hlinksldjump"/>
          </p:cNvPr>
          <p:cNvSpPr/>
          <p:nvPr/>
        </p:nvSpPr>
        <p:spPr>
          <a:xfrm>
            <a:off x="251520" y="2986791"/>
            <a:ext cx="2736304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3439365" y="1674462"/>
            <a:ext cx="5258279" cy="3294809"/>
            <a:chOff x="365051" y="444128"/>
            <a:chExt cx="5258279" cy="32948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051" y="444128"/>
              <a:ext cx="5258279" cy="329480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52288" y="444128"/>
              <a:ext cx="1952934" cy="146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4620424" y="1005671"/>
            <a:ext cx="2939765" cy="4048306"/>
            <a:chOff x="1394078" y="1786012"/>
            <a:chExt cx="2673866" cy="3659212"/>
          </a:xfrm>
        </p:grpSpPr>
        <p:pic>
          <p:nvPicPr>
            <p:cNvPr id="78" name="Picture 2" descr="D:\Население России\см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94078" y="2578100"/>
              <a:ext cx="2673866" cy="28671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7" name="Picture 4" descr="D:\Население России\Знаки см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078" y="1786012"/>
              <a:ext cx="2673866" cy="7920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88" name="Группа 87"/>
          <p:cNvGrpSpPr/>
          <p:nvPr/>
        </p:nvGrpSpPr>
        <p:grpSpPr>
          <a:xfrm>
            <a:off x="3637233" y="751269"/>
            <a:ext cx="4609039" cy="4783139"/>
            <a:chOff x="3742307" y="1034594"/>
            <a:chExt cx="4609039" cy="4743216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42307" y="2215133"/>
              <a:ext cx="4593559" cy="3562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2" descr="C:\Users\Анна\Documents\Школа\география\9 класс\ITN\ЦЭР\карты\естествен прирост цэр.jpg"/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57787" y="1034594"/>
              <a:ext cx="4593559" cy="1140490"/>
            </a:xfrm>
            <a:prstGeom prst="rect">
              <a:avLst/>
            </a:prstGeom>
            <a:noFill/>
          </p:spPr>
        </p:pic>
      </p:grpSp>
      <p:sp>
        <p:nvSpPr>
          <p:cNvPr id="15" name="Прямоугольник 14">
            <a:hlinkClick r:id="rId17" action="ppaction://hlinksldjump"/>
          </p:cNvPr>
          <p:cNvSpPr/>
          <p:nvPr/>
        </p:nvSpPr>
        <p:spPr>
          <a:xfrm>
            <a:off x="330009" y="4272204"/>
            <a:ext cx="2736304" cy="9163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232307"/>
            <a:ext cx="2736304" cy="10050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Умножение 5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270212" y="1042445"/>
            <a:ext cx="3677755" cy="4694849"/>
            <a:chOff x="4370808" y="1033401"/>
            <a:chExt cx="3677755" cy="4694849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 rotWithShape="1">
            <a:blip r:embed="rId18" cstate="print"/>
            <a:srcRect r="61963" b="9085"/>
            <a:stretch/>
          </p:blipFill>
          <p:spPr bwMode="auto">
            <a:xfrm>
              <a:off x="4370808" y="1033401"/>
              <a:ext cx="3677755" cy="469484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Прямоугольник 1"/>
            <p:cNvSpPr/>
            <p:nvPr/>
          </p:nvSpPr>
          <p:spPr>
            <a:xfrm>
              <a:off x="5995316" y="3024764"/>
              <a:ext cx="676590" cy="5942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Picture 3" descr="D:\Население России\Размещение\знаки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370808" y="4861669"/>
              <a:ext cx="2495550" cy="8640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8" name="TextBox 57"/>
          <p:cNvSpPr txBox="1"/>
          <p:nvPr/>
        </p:nvSpPr>
        <p:spPr>
          <a:xfrm>
            <a:off x="3548224" y="1047329"/>
            <a:ext cx="5040560" cy="36830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населения Волго-Вятского района характерно: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1.Невысокий естественный прирост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2.Высокая плотность населения, которое размещено неравномерно.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3.Этническое разнообразие. На востоке  от Центра лежит переходная зона: а)между славянами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тюрскими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финно-угорскими народами; б)между православием и исламом.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4.Отток населения из сельской местности.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5.Обеспеченность трудовыми ресурсами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6.Высокий уровень урбанизации-70%, особенно в Нижегородской агломерации.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5237276"/>
            <a:ext cx="2736304" cy="10000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Группа 115"/>
          <p:cNvGrpSpPr/>
          <p:nvPr/>
        </p:nvGrpSpPr>
        <p:grpSpPr>
          <a:xfrm>
            <a:off x="1626127" y="715326"/>
            <a:ext cx="5796636" cy="5222099"/>
            <a:chOff x="2829133" y="751484"/>
            <a:chExt cx="4790136" cy="4199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7" name="Рисунок 1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5" t="35762" r="62785" b="36255"/>
            <a:stretch/>
          </p:blipFill>
          <p:spPr>
            <a:xfrm>
              <a:off x="2829133" y="751484"/>
              <a:ext cx="4790136" cy="280414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18" name="Прямоугольник 117"/>
            <p:cNvSpPr/>
            <p:nvPr/>
          </p:nvSpPr>
          <p:spPr>
            <a:xfrm>
              <a:off x="4603303" y="789985"/>
              <a:ext cx="1695256" cy="1718794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4" t="71695" r="4241" b="6271"/>
            <a:stretch/>
          </p:blipFill>
          <p:spPr>
            <a:xfrm>
              <a:off x="2829133" y="3579985"/>
              <a:ext cx="4790136" cy="137065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Урбанизация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7" name="Группа 96"/>
          <p:cNvGrpSpPr/>
          <p:nvPr/>
        </p:nvGrpSpPr>
        <p:grpSpPr>
          <a:xfrm>
            <a:off x="2231511" y="814467"/>
            <a:ext cx="4532361" cy="5068388"/>
            <a:chOff x="1835551" y="999804"/>
            <a:chExt cx="4532361" cy="4945382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1835551" y="999804"/>
              <a:ext cx="4532361" cy="4945382"/>
              <a:chOff x="959443" y="565772"/>
              <a:chExt cx="4532361" cy="4945382"/>
            </a:xfrm>
          </p:grpSpPr>
          <p:pic>
            <p:nvPicPr>
              <p:cNvPr id="104" name="Picture 2" descr="C:\Users\Нина\Desktop\Волго-Вятский\img1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035" b="98559" l="2201" r="96384">
                            <a14:foregroundMark x1="71226" y1="66571" x2="71226" y2="66571"/>
                            <a14:foregroundMark x1="66667" y1="66715" x2="66667" y2="66715"/>
                            <a14:foregroundMark x1="66509" y1="57493" x2="66509" y2="57493"/>
                            <a14:foregroundMark x1="59906" y1="61095" x2="59906" y2="61095"/>
                            <a14:foregroundMark x1="51101" y1="49856" x2="51101" y2="49856"/>
                            <a14:foregroundMark x1="68396" y1="42219" x2="68396" y2="42219"/>
                            <a14:foregroundMark x1="61164" y1="40202" x2="61164" y2="40202"/>
                            <a14:foregroundMark x1="77044" y1="48991" x2="77044" y2="48991"/>
                            <a14:foregroundMark x1="80031" y1="59798" x2="80031" y2="59798"/>
                            <a14:foregroundMark x1="79403" y1="52738" x2="79403" y2="52738"/>
                            <a14:foregroundMark x1="84434" y1="55187" x2="84434" y2="55187"/>
                            <a14:foregroundMark x1="78931" y1="49712" x2="78931" y2="49712"/>
                            <a14:foregroundMark x1="73899" y1="48127" x2="73899" y2="48127"/>
                            <a14:foregroundMark x1="77201" y1="40634" x2="77201" y2="40634"/>
                            <a14:foregroundMark x1="78931" y1="43084" x2="78931" y2="43084"/>
                            <a14:foregroundMark x1="81604" y1="40490" x2="81604" y2="40490"/>
                            <a14:foregroundMark x1="80818" y1="32565" x2="80818" y2="32565"/>
                            <a14:foregroundMark x1="80818" y1="28963" x2="80818" y2="28963"/>
                            <a14:foregroundMark x1="75786" y1="28963" x2="75786" y2="28963"/>
                            <a14:foregroundMark x1="70440" y1="30115" x2="70440" y2="30115"/>
                            <a14:foregroundMark x1="63365" y1="27954" x2="63365" y2="27954"/>
                            <a14:foregroundMark x1="60377" y1="27522" x2="60377" y2="27522"/>
                            <a14:foregroundMark x1="57075" y1="27522" x2="57075" y2="27522"/>
                            <a14:foregroundMark x1="53459" y1="28818" x2="53459" y2="29395"/>
                            <a14:foregroundMark x1="52830" y1="31844" x2="52830" y2="31844"/>
                            <a14:foregroundMark x1="53931" y1="24784" x2="53931" y2="24784"/>
                            <a14:foregroundMark x1="49843" y1="24352" x2="49843" y2="24352"/>
                            <a14:foregroundMark x1="48270" y1="20605" x2="48270" y2="20605"/>
                            <a14:foregroundMark x1="44654" y1="16427" x2="44654" y2="16427"/>
                            <a14:foregroundMark x1="44182" y1="11671" x2="44182" y2="11671"/>
                            <a14:foregroundMark x1="39780" y1="11239" x2="39780" y2="11239"/>
                            <a14:foregroundMark x1="42767" y1="5764" x2="42767" y2="5764"/>
                            <a14:foregroundMark x1="44811" y1="4035" x2="45597" y2="4467"/>
                            <a14:foregroundMark x1="50314" y1="10951" x2="51101" y2="10807"/>
                            <a14:foregroundMark x1="69811" y1="21326" x2="69811" y2="21326"/>
                            <a14:foregroundMark x1="72013" y1="19741" x2="72013" y2="19741"/>
                            <a14:foregroundMark x1="72956" y1="16282" x2="72956" y2="16282"/>
                            <a14:foregroundMark x1="69340" y1="18876" x2="74528" y2="18876"/>
                            <a14:foregroundMark x1="78931" y1="15850" x2="81132" y2="15994"/>
                            <a14:foregroundMark x1="85535" y1="13401" x2="85535" y2="13401"/>
                            <a14:foregroundMark x1="87264" y1="15418" x2="87579" y2="17579"/>
                            <a14:foregroundMark x1="84119" y1="24784" x2="84119" y2="24784"/>
                            <a14:foregroundMark x1="77044" y1="27233" x2="77044" y2="27233"/>
                            <a14:foregroundMark x1="84591" y1="26369" x2="86321" y2="26657"/>
                            <a14:foregroundMark x1="88522" y1="25504" x2="90566" y2="25504"/>
                            <a14:foregroundMark x1="91824" y1="25504" x2="92767" y2="25504"/>
                            <a14:foregroundMark x1="95126" y1="25504" x2="95126" y2="25504"/>
                            <a14:foregroundMark x1="96384" y1="24784" x2="96384" y2="24784"/>
                            <a14:foregroundMark x1="95126" y1="24784" x2="95126" y2="24784"/>
                            <a14:foregroundMark x1="42296" y1="47406" x2="42296" y2="47406"/>
                            <a14:foregroundMark x1="36006" y1="47406" x2="36006" y2="47406"/>
                            <a14:foregroundMark x1="15881" y1="63256" x2="15881" y2="63256"/>
                            <a14:foregroundMark x1="14151" y1="71182" x2="14151" y2="71182"/>
                            <a14:foregroundMark x1="7075" y1="79251" x2="8176" y2="79251"/>
                            <a14:foregroundMark x1="10063" y1="80548" x2="10063" y2="80548"/>
                            <a14:foregroundMark x1="12579" y1="92939" x2="12579" y2="92939"/>
                            <a14:foregroundMark x1="10849" y1="94813" x2="13522" y2="92939"/>
                            <a14:foregroundMark x1="19654" y1="85591" x2="19654" y2="85591"/>
                            <a14:foregroundMark x1="22170" y1="92075" x2="22170" y2="92075"/>
                            <a14:foregroundMark x1="24214" y1="98559" x2="24214" y2="98559"/>
                            <a14:foregroundMark x1="64465" y1="65850" x2="64465" y2="65850"/>
                            <a14:foregroundMark x1="67610" y1="66715" x2="68553" y2="67003"/>
                            <a14:foregroundMark x1="71069" y1="67723" x2="71069" y2="67723"/>
                            <a14:foregroundMark x1="72484" y1="67147" x2="72484" y2="67147"/>
                            <a14:foregroundMark x1="65723" y1="65850" x2="65723" y2="65850"/>
                            <a14:foregroundMark x1="67925" y1="65850" x2="67925" y2="65850"/>
                            <a14:foregroundMark x1="69340" y1="65418" x2="69340" y2="65418"/>
                            <a14:foregroundMark x1="71541" y1="65706" x2="71541" y2="65706"/>
                            <a14:foregroundMark x1="63994" y1="68588" x2="63994" y2="68588"/>
                            <a14:foregroundMark x1="62893" y1="67723" x2="62893" y2="67723"/>
                            <a14:foregroundMark x1="66038" y1="67867" x2="66038" y2="67867"/>
                            <a14:foregroundMark x1="69497" y1="68732" x2="69497" y2="68732"/>
                            <a14:foregroundMark x1="70283" y1="68732" x2="70283" y2="68732"/>
                            <a14:foregroundMark x1="52987" y1="7205" x2="52987" y2="7205"/>
                            <a14:foregroundMark x1="51572" y1="5043" x2="51572" y2="5043"/>
                            <a14:foregroundMark x1="54245" y1="9942" x2="54245" y2="9942"/>
                            <a14:foregroundMark x1="53774" y1="15994" x2="53774" y2="15994"/>
                            <a14:foregroundMark x1="56604" y1="18876" x2="56604" y2="18876"/>
                            <a14:foregroundMark x1="58491" y1="19741" x2="58491" y2="19741"/>
                            <a14:foregroundMark x1="3616" y1="79539" x2="3616" y2="79539"/>
                            <a14:foregroundMark x1="3145" y1="80403" x2="3145" y2="80403"/>
                            <a14:foregroundMark x1="2201" y1="80403" x2="2201" y2="80403"/>
                            <a14:foregroundMark x1="10377" y1="97695" x2="10377" y2="97695"/>
                            <a14:foregroundMark x1="27516" y1="73343" x2="27516" y2="733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959443" y="565772"/>
                <a:ext cx="4532361" cy="49453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" name="TextBox 104"/>
              <p:cNvSpPr txBox="1"/>
              <p:nvPr/>
            </p:nvSpPr>
            <p:spPr>
              <a:xfrm>
                <a:off x="2410569" y="4760407"/>
                <a:ext cx="108012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Саранск</a:t>
                </a:r>
                <a:endPara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Овал 98">
              <a:hlinkClick r:id="rId9" action="ppaction://hlinksldjump"/>
            </p:cNvPr>
            <p:cNvSpPr/>
            <p:nvPr/>
          </p:nvSpPr>
          <p:spPr>
            <a:xfrm>
              <a:off x="4310564" y="2484375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>
              <a:hlinkClick r:id="rId10" action="ppaction://hlinksldjump"/>
            </p:cNvPr>
            <p:cNvSpPr/>
            <p:nvPr/>
          </p:nvSpPr>
          <p:spPr>
            <a:xfrm>
              <a:off x="4310564" y="3702283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>
              <a:hlinkClick r:id="rId11" action="ppaction://hlinksldjump"/>
            </p:cNvPr>
            <p:cNvSpPr/>
            <p:nvPr/>
          </p:nvSpPr>
          <p:spPr>
            <a:xfrm>
              <a:off x="2605166" y="4101299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>
              <a:hlinkClick r:id="rId12" action="ppaction://hlinksldjump"/>
            </p:cNvPr>
            <p:cNvSpPr/>
            <p:nvPr/>
          </p:nvSpPr>
          <p:spPr>
            <a:xfrm>
              <a:off x="3840988" y="4155222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>
              <a:hlinkClick r:id="rId13" action="ppaction://hlinksldjump"/>
            </p:cNvPr>
            <p:cNvSpPr/>
            <p:nvPr/>
          </p:nvSpPr>
          <p:spPr>
            <a:xfrm>
              <a:off x="3092574" y="5390261"/>
              <a:ext cx="300942" cy="30027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5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69" y="5634511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Умножение 2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53064" y="6065967"/>
            <a:ext cx="33375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урбанизации -70%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состав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48348" y="3700913"/>
            <a:ext cx="2736304" cy="873818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C:\Documents and Settings\User\Мои документы\Мои рисунки\иконки\ico_dia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97" y="5049238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1766455" y="1052736"/>
            <a:ext cx="5611089" cy="4964320"/>
            <a:chOff x="1766455" y="1052736"/>
            <a:chExt cx="5611089" cy="496432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766455" y="1057100"/>
              <a:ext cx="5611088" cy="4959956"/>
              <a:chOff x="1766456" y="1057100"/>
              <a:chExt cx="5611088" cy="495995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66456" y="1057100"/>
                <a:ext cx="5611088" cy="4959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Овал 2">
                <a:hlinkClick r:id="rId6" action="ppaction://hlinksldjump"/>
              </p:cNvPr>
              <p:cNvSpPr/>
              <p:nvPr/>
            </p:nvSpPr>
            <p:spPr>
              <a:xfrm>
                <a:off x="2483768" y="5147154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Овал 25">
                <a:hlinkClick r:id="rId7" action="ppaction://hlinksldjump"/>
              </p:cNvPr>
              <p:cNvSpPr/>
              <p:nvPr/>
            </p:nvSpPr>
            <p:spPr>
              <a:xfrm>
                <a:off x="3491880" y="4802987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Овал 26">
                <a:hlinkClick r:id="rId8" action="ppaction://hlinksldjump"/>
              </p:cNvPr>
              <p:cNvSpPr/>
              <p:nvPr/>
            </p:nvSpPr>
            <p:spPr>
              <a:xfrm>
                <a:off x="3936662" y="4659715"/>
                <a:ext cx="363879" cy="34416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5959555" y="1834518"/>
              <a:ext cx="1417989" cy="1910437"/>
              <a:chOff x="5959555" y="1834518"/>
              <a:chExt cx="1417989" cy="1910437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59555" y="2368219"/>
                <a:ext cx="1417989" cy="688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59555" y="3051069"/>
                <a:ext cx="1417988" cy="69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959555" y="1834518"/>
                <a:ext cx="1417989" cy="533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59556" y="1052736"/>
              <a:ext cx="1417988" cy="81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C:\Users\Нина\Desktop\Волго-Вятский район моя презентация\Население Волго -Вяты\28fbaed7b4f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11" y="1057100"/>
            <a:ext cx="5745376" cy="392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Мордва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7422" r="52030"/>
          <a:stretch/>
        </p:blipFill>
        <p:spPr>
          <a:xfrm>
            <a:off x="731709" y="908720"/>
            <a:ext cx="2813539" cy="5290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79975" y="1196752"/>
            <a:ext cx="4572000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— финно-угорский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численность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в Российской Федерации составляет 744,2 тыс. чел., в Республике Мордовия — 333,1. тыс. чел. 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двух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субэтнических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 — мокши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эрзи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мордвы верующие исповедуют православие.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Характерными чертами мордовского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являются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правдолюбие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доброжелательность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миролюбие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5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151114" y="1072804"/>
            <a:ext cx="4520306" cy="4317502"/>
            <a:chOff x="264136" y="1237957"/>
            <a:chExt cx="4520306" cy="43175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7" t="5623" r="15827"/>
            <a:stretch/>
          </p:blipFill>
          <p:spPr>
            <a:xfrm>
              <a:off x="264136" y="1237957"/>
              <a:ext cx="2197710" cy="431750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34"/>
            <a:stretch/>
          </p:blipFill>
          <p:spPr>
            <a:xfrm>
              <a:off x="2435845" y="1237957"/>
              <a:ext cx="2348597" cy="4317502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4898185" y="1052736"/>
            <a:ext cx="4025153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тюркоязычный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нация Чувашской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 Общая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435 тыс. (согласно результатам переписи 2010 г.).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диалекта: верховой (окающий говор) и низовой (укающий). Основное вероисповедание религиозной части чувашей — православное христианство, есть приверженцы традиционных верований и мусульмане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4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8399"/>
            <a:ext cx="3996444" cy="5328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90818" y="1052736"/>
            <a:ext cx="457200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финно-угорский народ,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которого в Российской Федерации составляет 547,6 тыс. чел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населяют Правобережье Волги, луговые марийцы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Ветлужско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-Вятское междуречье, восточные марийцы живут в основном на территории Башкортостана.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Верующие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— православные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марийцы в основном придерживаются традиционных верований.</a:t>
            </a:r>
          </a:p>
        </p:txBody>
      </p:sp>
    </p:spTree>
    <p:extLst>
      <p:ext uri="{BB962C8B-B14F-4D97-AF65-F5344CB8AC3E}">
        <p14:creationId xmlns:p14="http://schemas.microsoft.com/office/powerpoint/2010/main" val="8874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8955" y="-99392"/>
            <a:ext cx="8686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8" y="980728"/>
            <a:ext cx="4283295" cy="316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955" y="4845301"/>
            <a:ext cx="8642729" cy="136647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центре 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–Европейской равнины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месте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слияния Оки 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Волги. Город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1221 году владимирским князем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Юрием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Всеволодочем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1500—1518 годах был построен каменный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кремль, который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был взят ни разу за всю историю.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10" y="922617"/>
            <a:ext cx="4378747" cy="3226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955" y="3769074"/>
            <a:ext cx="1462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56" y="1340768"/>
            <a:ext cx="4274729" cy="26203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70"/>
          <a:stretch/>
        </p:blipFill>
        <p:spPr>
          <a:xfrm>
            <a:off x="4814177" y="1363470"/>
            <a:ext cx="4035824" cy="27545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11317" y="4728919"/>
            <a:ext cx="855488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Чебоксары – это город в Российской Федерации, он является столицей Чувашской Республики, а так же научным, административным, культурным и промышленным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Чувашии.</a:t>
            </a: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 — 480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(2016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2000" dirty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>
            <a:hlinkClick r:id="rId4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2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4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ошкар</a:t>
            </a: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329821"/>
            <a:ext cx="867181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–Ола — город в России , столица Республики  Марий Эл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 — 265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(2016). Основан в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1584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военное укрепление  в центре Волго-Вятского региона, на берегу реки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Какшага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(левый приток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Волги)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Йошкар-Ола — крупный многоотраслевой промышленный, культурный и научный центр республики, является одним из центров культуры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финно-угорских народов.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7" y="1196752"/>
            <a:ext cx="4220170" cy="28803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77" y="1196752"/>
            <a:ext cx="4346645" cy="2880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982180"/>
            <a:ext cx="4392488" cy="3198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2180"/>
            <a:ext cx="4135314" cy="3198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0087" y="4725144"/>
            <a:ext cx="8723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 восточной части Центральной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столица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Мордовия. Расположен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обе стороны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 Инсар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(бассейн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Волги),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642 км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юго-востоку от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Москвы.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1641  году,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получил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1780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615645" y="6306050"/>
            <a:ext cx="405322" cy="405818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1" y="1038491"/>
            <a:ext cx="2880321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402" y="895192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0" y="1962754"/>
            <a:ext cx="2880320" cy="720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ЭГП района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1402" y="1841216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9551" y="3048851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9572" y="2883513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1120" y="4124617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условия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9574" y="3933056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5597" y="5157192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5827" y="4992842"/>
            <a:ext cx="42756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72970" y="1038491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515680" y="925910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35327" y="3037483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хозяйственные связи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15681" y="2883513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736195" y="4124617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структура хозяйства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1600" y="31685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характеристики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hlinkClick r:id="rId4" action="ppaction://hlinksldjump"/>
          </p:cNvPr>
          <p:cNvSpPr/>
          <p:nvPr/>
        </p:nvSpPr>
        <p:spPr>
          <a:xfrm>
            <a:off x="971600" y="1039148"/>
            <a:ext cx="2658425" cy="720080"/>
          </a:xfrm>
          <a:prstGeom prst="rect">
            <a:avLst/>
          </a:prstGeom>
          <a:solidFill>
            <a:srgbClr val="DDE58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37491" y="1962754"/>
            <a:ext cx="2586416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Экономико-географическое положение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172453" y="3026115"/>
            <a:ext cx="2586416" cy="731448"/>
          </a:xfrm>
          <a:prstGeom prst="rect">
            <a:avLst/>
          </a:prstGeom>
          <a:solidFill>
            <a:schemeClr val="accent3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1172455" y="4124617"/>
            <a:ext cx="258641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hlinkClick r:id="rId6" action="ppaction://hlinksldjump"/>
          </p:cNvPr>
          <p:cNvSpPr/>
          <p:nvPr/>
        </p:nvSpPr>
        <p:spPr>
          <a:xfrm>
            <a:off x="919034" y="1942139"/>
            <a:ext cx="2586414" cy="72008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852044" y="3026115"/>
            <a:ext cx="2586416" cy="72008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765483" y="4092325"/>
            <a:ext cx="2730433" cy="8396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990212" y="5187900"/>
            <a:ext cx="2625310" cy="8293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9" action="ppaction://hlinksldjump"/>
          </p:cNvPr>
          <p:cNvSpPr/>
          <p:nvPr/>
        </p:nvSpPr>
        <p:spPr>
          <a:xfrm>
            <a:off x="6068217" y="1118184"/>
            <a:ext cx="2625310" cy="7237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5772970" y="1962754"/>
            <a:ext cx="2880321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34152" y="1843821"/>
            <a:ext cx="432051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555134" y="3981727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831023" y="5166483"/>
            <a:ext cx="2880319" cy="72008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перспективы развития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534152" y="4992842"/>
            <a:ext cx="435672" cy="7768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hlinkClick r:id="rId10" action="ppaction://hlinksldjump"/>
          </p:cNvPr>
          <p:cNvSpPr/>
          <p:nvPr/>
        </p:nvSpPr>
        <p:spPr>
          <a:xfrm>
            <a:off x="5990806" y="1962754"/>
            <a:ext cx="2662485" cy="6994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5966203" y="3026115"/>
            <a:ext cx="2649443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12" action="ppaction://hlinksldjump"/>
          </p:cNvPr>
          <p:cNvSpPr/>
          <p:nvPr/>
        </p:nvSpPr>
        <p:spPr>
          <a:xfrm>
            <a:off x="5990806" y="4092325"/>
            <a:ext cx="2624840" cy="7523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13" action="ppaction://hlinksldjump"/>
          </p:cNvPr>
          <p:cNvSpPr/>
          <p:nvPr/>
        </p:nvSpPr>
        <p:spPr>
          <a:xfrm>
            <a:off x="5990806" y="5157192"/>
            <a:ext cx="2780132" cy="7293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Умножение 40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0799"/>
            <a:ext cx="5472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5694" y="4293096"/>
            <a:ext cx="867181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1915 года и с 1923 до 1934 года — Вятка, с 1915 до 1923 года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—Хлынов)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город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Кировской области. Расположен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реке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Вятке,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896 км к северо-востоку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города — 496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чел.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2016). Исторический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культурный, промышленный и научный центр Кировской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дымковской  игрушки.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94" y="972491"/>
            <a:ext cx="4138500" cy="3155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394" y="972490"/>
            <a:ext cx="4349943" cy="3155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условия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459602" y="6359443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79194303"/>
              </p:ext>
            </p:extLst>
          </p:nvPr>
        </p:nvGraphicFramePr>
        <p:xfrm>
          <a:off x="229212" y="873006"/>
          <a:ext cx="3406684" cy="276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4609969" y="873006"/>
            <a:ext cx="4173315" cy="5537076"/>
            <a:chOff x="4355976" y="895073"/>
            <a:chExt cx="4173315" cy="5537076"/>
          </a:xfrm>
        </p:grpSpPr>
        <p:pic>
          <p:nvPicPr>
            <p:cNvPr id="6" name="Picture 6" descr="G:\Поволжье\45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895073"/>
              <a:ext cx="4173315" cy="55370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6228184" y="3212976"/>
              <a:ext cx="792088" cy="86409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Стрелка влево 8"/>
          <p:cNvSpPr/>
          <p:nvPr/>
        </p:nvSpPr>
        <p:spPr>
          <a:xfrm>
            <a:off x="4589353" y="5902069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6757" y="4073062"/>
            <a:ext cx="4247211" cy="188769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территории района представлен холмисто-увалистой равниной с ярко выраженными ледниковыми формами, территория расчленена многочисленными речками в заволжской части, а на юге балками и оврагами. </a:t>
            </a:r>
          </a:p>
        </p:txBody>
      </p:sp>
      <p:sp>
        <p:nvSpPr>
          <p:cNvPr id="7" name="Умножение 6"/>
          <p:cNvSpPr/>
          <p:nvPr/>
        </p:nvSpPr>
        <p:spPr>
          <a:xfrm>
            <a:off x="3230880" y="5598539"/>
            <a:ext cx="504056" cy="354596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7054" y="890845"/>
            <a:ext cx="3096344" cy="504056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592796"/>
            <a:ext cx="2881907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545837" y="1124744"/>
            <a:ext cx="4301578" cy="4609058"/>
            <a:chOff x="813251" y="768333"/>
            <a:chExt cx="4301578" cy="460905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3251" y="768333"/>
              <a:ext cx="4282831" cy="46090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873" y="768333"/>
              <a:ext cx="3835956" cy="151216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1996902" y="3234046"/>
              <a:ext cx="1350962" cy="108012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Стрелка влево 12"/>
          <p:cNvSpPr/>
          <p:nvPr/>
        </p:nvSpPr>
        <p:spPr>
          <a:xfrm>
            <a:off x="4617465" y="5236243"/>
            <a:ext cx="486703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6757" y="3696682"/>
            <a:ext cx="4391228" cy="265713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Волго-Вятского района расположена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умеренно-континентального климата.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реднемесячная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июля +17...+20°, зима довольно холодная, — средняя температура января от -11° до -16°.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осадков превышает испарение, поэтому основная территория района достаточно увлажнена.</a:t>
            </a:r>
          </a:p>
        </p:txBody>
      </p:sp>
      <p:sp>
        <p:nvSpPr>
          <p:cNvPr id="21" name="Умножение 20"/>
          <p:cNvSpPr/>
          <p:nvPr/>
        </p:nvSpPr>
        <p:spPr>
          <a:xfrm>
            <a:off x="3012134" y="5975046"/>
            <a:ext cx="470774" cy="354885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5418" y="2334786"/>
            <a:ext cx="2915347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00815" y="2974748"/>
            <a:ext cx="3015364" cy="43232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4587176" y="1245373"/>
            <a:ext cx="4233431" cy="4072888"/>
            <a:chOff x="1479883" y="787870"/>
            <a:chExt cx="4233431" cy="4072888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79883" y="787870"/>
              <a:ext cx="4233431" cy="40728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D:\Русская равнина\знаки почва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36796" y="793496"/>
              <a:ext cx="1853725" cy="15061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2267744" y="3356992"/>
              <a:ext cx="1440160" cy="7920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Стрелка влево 44"/>
          <p:cNvSpPr/>
          <p:nvPr/>
        </p:nvSpPr>
        <p:spPr>
          <a:xfrm>
            <a:off x="4609969" y="4833179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6757" y="3696682"/>
            <a:ext cx="4391228" cy="25545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Почвы преимущественно подзолистые, а в заболоченных районах представлены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торфяниками.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поймах рек почвы плодородные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аллювиальные.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Южнее Волги преобладают плодородные серые лесные почвы и деградированные выщелоченные черноземы.</a:t>
            </a:r>
          </a:p>
        </p:txBody>
      </p:sp>
      <p:sp>
        <p:nvSpPr>
          <p:cNvPr id="47" name="Умножение 46"/>
          <p:cNvSpPr/>
          <p:nvPr/>
        </p:nvSpPr>
        <p:spPr>
          <a:xfrm>
            <a:off x="3349452" y="5868358"/>
            <a:ext cx="470774" cy="354885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538984" y="1637875"/>
            <a:ext cx="4274770" cy="4114883"/>
            <a:chOff x="4545837" y="1573170"/>
            <a:chExt cx="4274770" cy="4114883"/>
          </a:xfrm>
        </p:grpSpPr>
        <p:pic>
          <p:nvPicPr>
            <p:cNvPr id="49" name="Picture 2" descr="D:\Русская равнина\пр зоны1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6669" y="1575901"/>
              <a:ext cx="4243938" cy="4112152"/>
            </a:xfrm>
            <a:prstGeom prst="rect">
              <a:avLst/>
            </a:prstGeom>
            <a:ln w="12700"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Группа 49"/>
            <p:cNvGrpSpPr/>
            <p:nvPr/>
          </p:nvGrpSpPr>
          <p:grpSpPr>
            <a:xfrm>
              <a:off x="4545837" y="1573170"/>
              <a:ext cx="1549815" cy="1704038"/>
              <a:chOff x="5146249" y="995119"/>
              <a:chExt cx="1549815" cy="1704038"/>
            </a:xfrm>
          </p:grpSpPr>
          <p:grpSp>
            <p:nvGrpSpPr>
              <p:cNvPr id="51" name="Группа 50"/>
              <p:cNvGrpSpPr/>
              <p:nvPr/>
            </p:nvGrpSpPr>
            <p:grpSpPr>
              <a:xfrm>
                <a:off x="5146249" y="995119"/>
                <a:ext cx="1549815" cy="828039"/>
                <a:chOff x="5146249" y="995119"/>
                <a:chExt cx="1549815" cy="828039"/>
              </a:xfrm>
            </p:grpSpPr>
            <p:sp>
              <p:nvSpPr>
                <p:cNvPr id="54" name="Прямоугольник 53"/>
                <p:cNvSpPr/>
                <p:nvPr/>
              </p:nvSpPr>
              <p:spPr>
                <a:xfrm>
                  <a:off x="5146249" y="995119"/>
                  <a:ext cx="1548000" cy="360039"/>
                </a:xfrm>
                <a:prstGeom prst="rect">
                  <a:avLst/>
                </a:prstGeom>
                <a:solidFill>
                  <a:srgbClr val="5DC35F"/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000" dirty="0" smtClean="0">
                      <a:solidFill>
                        <a:schemeClr val="tx1"/>
                      </a:solidFill>
                    </a:rPr>
                    <a:t>Тайга</a:t>
                  </a:r>
                  <a:r>
                    <a:rPr lang="ru-RU" dirty="0" smtClean="0"/>
                    <a:t> </a:t>
                  </a:r>
                  <a:endParaRPr lang="ru-RU" dirty="0"/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5148064" y="1355158"/>
                  <a:ext cx="1548000" cy="468000"/>
                </a:xfrm>
                <a:prstGeom prst="rect">
                  <a:avLst/>
                </a:prstGeom>
                <a:solidFill>
                  <a:srgbClr val="C9E9C1"/>
                </a:solidFill>
                <a:ln w="127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ru-RU" sz="2000" dirty="0" smtClean="0">
                      <a:solidFill>
                        <a:schemeClr val="tx1"/>
                      </a:solidFill>
                    </a:rPr>
                    <a:t>Смешанные леса</a:t>
                  </a:r>
                  <a:endParaRPr lang="ru-RU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Прямоугольник 51"/>
              <p:cNvSpPr/>
              <p:nvPr/>
            </p:nvSpPr>
            <p:spPr>
              <a:xfrm>
                <a:off x="5148064" y="1823158"/>
                <a:ext cx="1548000" cy="513290"/>
              </a:xfrm>
              <a:prstGeom prst="rect">
                <a:avLst/>
              </a:prstGeom>
              <a:solidFill>
                <a:srgbClr val="9AD0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ru-RU" sz="2000" dirty="0" smtClean="0">
                    <a:solidFill>
                      <a:schemeClr val="tx1"/>
                    </a:solidFill>
                  </a:rPr>
                  <a:t>Широколиственные леса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5146249" y="2339157"/>
                <a:ext cx="1548000" cy="360000"/>
              </a:xfrm>
              <a:prstGeom prst="rect">
                <a:avLst/>
              </a:prstGeom>
              <a:solidFill>
                <a:srgbClr val="E8F28A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dirty="0" smtClean="0">
                    <a:solidFill>
                      <a:schemeClr val="tx1"/>
                    </a:solidFill>
                  </a:rPr>
                  <a:t>Лесостепь 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6" name="Стрелка влево 55"/>
          <p:cNvSpPr/>
          <p:nvPr/>
        </p:nvSpPr>
        <p:spPr>
          <a:xfrm>
            <a:off x="4651114" y="5230731"/>
            <a:ext cx="432048" cy="360040"/>
          </a:xfrm>
          <a:prstGeom prst="leftArrow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6757" y="4342485"/>
            <a:ext cx="439122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района находится в зоне лесов: тайги, смешанных и широколиственных лесов. На юге местами простираются лесостепи.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Умножение 5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7" grpId="0" animBg="1"/>
      <p:bldP spid="7" grpId="1" animBg="1"/>
      <p:bldP spid="13" grpId="0" animBg="1"/>
      <p:bldP spid="13" grpId="1" animBg="1"/>
      <p:bldP spid="20" grpId="0" animBg="1"/>
      <p:bldP spid="20" grpId="1" animBg="1"/>
      <p:bldP spid="21" grpId="0" animBg="1"/>
      <p:bldP spid="2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6" grpId="0" animBg="1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76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39945" y="641553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011239" y="707886"/>
            <a:ext cx="4928768" cy="5341623"/>
            <a:chOff x="1974214" y="1850088"/>
            <a:chExt cx="5292004" cy="514988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974214" y="1850088"/>
              <a:ext cx="5292004" cy="5149881"/>
              <a:chOff x="1968718" y="1566792"/>
              <a:chExt cx="5292004" cy="514988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68718" y="1566792"/>
                <a:ext cx="5292004" cy="1631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Лесные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ресурсы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занимают около ½  площади района, лесистость территории 52%. Большая часть находится в северных районах: Кировская область, Республика Марий Эл (елово-пихтовые леса) </a:t>
                </a:r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93145" y="3169548"/>
                <a:ext cx="5267577" cy="3547125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86101" y="3264939"/>
                <a:ext cx="1074621" cy="1152278"/>
              </a:xfrm>
              <a:prstGeom prst="rect">
                <a:avLst/>
              </a:prstGeom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2967390" y="5037047"/>
              <a:ext cx="582696" cy="50405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869941" y="795187"/>
            <a:ext cx="5211364" cy="5620351"/>
            <a:chOff x="1506887" y="1016772"/>
            <a:chExt cx="5926632" cy="53670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9" name="Группа 18"/>
            <p:cNvGrpSpPr/>
            <p:nvPr/>
          </p:nvGrpSpPr>
          <p:grpSpPr>
            <a:xfrm>
              <a:off x="1506887" y="1016772"/>
              <a:ext cx="5916185" cy="3506816"/>
              <a:chOff x="915544" y="1756595"/>
              <a:chExt cx="5916185" cy="3506816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15544" y="1756595"/>
                <a:ext cx="5907505" cy="3506816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60030" y="4537999"/>
                <a:ext cx="2171699" cy="660667"/>
              </a:xfrm>
              <a:prstGeom prst="rect">
                <a:avLst/>
              </a:prstGeom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2009443" y="3431277"/>
                <a:ext cx="504056" cy="57926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1523790" y="4444862"/>
              <a:ext cx="5909729" cy="19389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Волго-Вятский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 имеет высокую обеспеченность 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водными ресурсами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Поверхностных водных ресурсов достаточно для удовлетворения потребности хозяйства и населения. Главным источником является Волга с ее притоками. 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011238" y="857929"/>
            <a:ext cx="4876060" cy="5678679"/>
            <a:chOff x="1632214" y="883901"/>
            <a:chExt cx="5923997" cy="656353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1632214" y="883901"/>
              <a:ext cx="5923997" cy="6563534"/>
              <a:chOff x="1656583" y="692126"/>
              <a:chExt cx="5923997" cy="6563534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70850" y="769440"/>
                <a:ext cx="5909730" cy="4823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659148" y="5156828"/>
                <a:ext cx="5909728" cy="20988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80000"/>
                  </a:lnSpc>
                </a:pP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Главные </a:t>
                </a:r>
                <a:r>
                  <a:rPr lang="ru-RU" altLang="ru-RU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полезные ископаемые района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фосфориты </a:t>
                </a:r>
                <a:r>
                  <a:rPr lang="ru-RU" altLang="ru-RU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Вятско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-Камского </a:t>
                </a: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месторождения, строительные 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материалы — гипс, известняки, стекольные пески, глины, цементное </a:t>
                </a: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сырье, каменная</a:t>
                </a:r>
              </a:p>
              <a:p>
                <a:pPr algn="just">
                  <a:lnSpc>
                    <a:spcPct val="80000"/>
                  </a:lnSpc>
                </a:pPr>
                <a:r>
                  <a:rPr lang="ru-RU" alt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alt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соль (Керженское месторождение), торф и горючие сланцы. </a:t>
                </a:r>
              </a:p>
            </p:txBody>
          </p:sp>
          <p:grpSp>
            <p:nvGrpSpPr>
              <p:cNvPr id="40" name="Группа 39"/>
              <p:cNvGrpSpPr/>
              <p:nvPr/>
            </p:nvGrpSpPr>
            <p:grpSpPr>
              <a:xfrm>
                <a:off x="1656583" y="692126"/>
                <a:ext cx="1783139" cy="859968"/>
                <a:chOff x="1613446" y="769440"/>
                <a:chExt cx="1783139" cy="859968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1613446" y="834911"/>
                  <a:ext cx="1783139" cy="7698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>
                              <a14:backgroundMark x1="53000" y1="50667" x2="53000" y2="50667"/>
                              <a14:backgroundMark x1="50000" y1="78667" x2="50000" y2="78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6011" y="798265"/>
                  <a:ext cx="339295" cy="25447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1944669" y="769440"/>
                  <a:ext cx="1314429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фосфориты</a:t>
                  </a:r>
                  <a:endPara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0417" y="1077217"/>
                  <a:ext cx="347548" cy="26066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1955306" y="1024660"/>
                  <a:ext cx="1193557" cy="604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</a:t>
                  </a:r>
                  <a:r>
                    <a: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аменная соль</a:t>
                  </a:r>
                  <a:endPara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53000" y1="50667" x2="53000" y2="50667"/>
                          <a14:backgroundMark x1="50000" y1="78667" x2="50000" y2="78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081" y="2924368"/>
              <a:ext cx="339295" cy="25447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592" y="3737302"/>
              <a:ext cx="347548" cy="260661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46" name="Группа 45"/>
          <p:cNvGrpSpPr/>
          <p:nvPr/>
        </p:nvGrpSpPr>
        <p:grpSpPr>
          <a:xfrm>
            <a:off x="3683525" y="845703"/>
            <a:ext cx="5345346" cy="5786199"/>
            <a:chOff x="1186470" y="710456"/>
            <a:chExt cx="6826219" cy="6886279"/>
          </a:xfrm>
        </p:grpSpPr>
        <p:sp>
          <p:nvSpPr>
            <p:cNvPr id="25" name="TextBox 24"/>
            <p:cNvSpPr txBox="1"/>
            <p:nvPr/>
          </p:nvSpPr>
          <p:spPr>
            <a:xfrm>
              <a:off x="1186470" y="710456"/>
              <a:ext cx="6826219" cy="6886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900"/>
                </a:lnSpc>
              </a:pP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Волго-Вятский район богат </a:t>
              </a:r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рекреационными ресурсами.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Здесь находятся районы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оздоровительного и спортивного туризма, а также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зоны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отдыха и санаторного лечения,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чему способствует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умеренно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-континентальный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климат. На территории района расположены важнейшие центры познавательного туризма, историко-архитектурные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памятники. 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4" r="2350"/>
            <a:stretch/>
          </p:blipFill>
          <p:spPr>
            <a:xfrm>
              <a:off x="1411140" y="5382325"/>
              <a:ext cx="6349847" cy="18953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134" y="3309181"/>
              <a:ext cx="2791020" cy="1955109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" t="841" r="10033" b="-841"/>
            <a:stretch/>
          </p:blipFill>
          <p:spPr>
            <a:xfrm>
              <a:off x="1443511" y="3362994"/>
              <a:ext cx="2860196" cy="19309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789346953"/>
              </p:ext>
            </p:extLst>
          </p:nvPr>
        </p:nvGraphicFramePr>
        <p:xfrm>
          <a:off x="229212" y="873006"/>
          <a:ext cx="3406684" cy="276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9094" y="882868"/>
            <a:ext cx="3133797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6935" y="1580613"/>
            <a:ext cx="3218116" cy="5069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87931" y="2370316"/>
            <a:ext cx="3133797" cy="473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30091" y="2861890"/>
            <a:ext cx="3237120" cy="5872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множение 3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0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2376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структура хозяйства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378838159"/>
              </p:ext>
            </p:extLst>
          </p:nvPr>
        </p:nvGraphicFramePr>
        <p:xfrm>
          <a:off x="981016" y="1398763"/>
          <a:ext cx="7146301" cy="426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" descr="C:\Documents and Settings\User\Мои документы\Мои рисунки\иконки\ico_sl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24" y="4630886"/>
            <a:ext cx="461392" cy="4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Documents and Settings\User\Мои документы\Мои рисунки\иконки\ico_sl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31" y="4638932"/>
            <a:ext cx="453534" cy="4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Documents and Settings\User\Мои документы\Мои рисунки\иконки\ico_sli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03" y="4655101"/>
            <a:ext cx="437741" cy="4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User\Мои документы\Мои рисунки\иконки\ico_sli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47" y="4645586"/>
            <a:ext cx="440535" cy="4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876" y="680789"/>
            <a:ext cx="745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Ведущими отраслями промышленности района являются машиностроение, пищевая, лесная и химическая промышленность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3421" y="5877849"/>
            <a:ext cx="3129321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специализации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Documents and Settings\User\Мои документы\Мои рисунки\иконки\ico_sli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55" y="4663680"/>
            <a:ext cx="420981" cy="43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071414" y="5877849"/>
            <a:ext cx="3090256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отрасли</a:t>
            </a:r>
            <a:endParaRPr lang="ru-RU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58807" y="6369969"/>
            <a:ext cx="2868036" cy="2834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>
            <a:hlinkClick r:id="rId12" action="ppaction://hlinksldjump"/>
          </p:cNvPr>
          <p:cNvSpPr/>
          <p:nvPr/>
        </p:nvSpPr>
        <p:spPr>
          <a:xfrm>
            <a:off x="2926695" y="6351544"/>
            <a:ext cx="3051560" cy="409073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436633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25000"/>
                  <a:lumOff val="75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75710" y="673605"/>
            <a:ext cx="4944635" cy="5315345"/>
            <a:chOff x="275710" y="673605"/>
            <a:chExt cx="4944635" cy="531534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24" b="100000" l="2814" r="100000">
                          <a14:foregroundMark x1="21212" y1="26078" x2="21212" y2="26078"/>
                          <a14:foregroundMark x1="35931" y1="29741" x2="35931" y2="29741"/>
                          <a14:foregroundMark x1="30736" y1="47845" x2="30736" y2="47845"/>
                          <a14:foregroundMark x1="31169" y1="75431" x2="31169" y2="75431"/>
                          <a14:foregroundMark x1="8009" y1="81897" x2="8009" y2="81897"/>
                          <a14:foregroundMark x1="50000" y1="9914" x2="50000" y2="9914"/>
                          <a14:foregroundMark x1="51948" y1="3664" x2="51948" y2="3664"/>
                          <a14:foregroundMark x1="40476" y1="75647" x2="40476" y2="75647"/>
                          <a14:foregroundMark x1="42424" y1="80819" x2="42424" y2="80819"/>
                          <a14:foregroundMark x1="19264" y1="89224" x2="19264" y2="89224"/>
                          <a14:foregroundMark x1="5195" y1="75431" x2="5195" y2="75431"/>
                          <a14:foregroundMark x1="8442" y1="60129" x2="8442" y2="60129"/>
                          <a14:foregroundMark x1="39394" y1="80603" x2="39394" y2="80603"/>
                          <a14:foregroundMark x1="37446" y1="86422" x2="37446" y2="86422"/>
                          <a14:foregroundMark x1="21645" y1="87500" x2="22727" y2="85560"/>
                          <a14:foregroundMark x1="15152" y1="83621" x2="15152" y2="83621"/>
                          <a14:foregroundMark x1="9524" y1="64871" x2="10823" y2="64224"/>
                          <a14:foregroundMark x1="35281" y1="68534" x2="35281" y2="68534"/>
                          <a14:foregroundMark x1="8009" y1="78448" x2="8009" y2="78448"/>
                          <a14:foregroundMark x1="8442" y1="84914" x2="8442" y2="84914"/>
                          <a14:foregroundMark x1="28571" y1="94181" x2="28571" y2="94181"/>
                          <a14:foregroundMark x1="51732" y1="75216" x2="51732" y2="75216"/>
                          <a14:foregroundMark x1="55195" y1="76078" x2="56926" y2="76078"/>
                          <a14:foregroundMark x1="59957" y1="75431" x2="60173" y2="74569"/>
                          <a14:foregroundMark x1="62338" y1="75431" x2="62338" y2="75431"/>
                          <a14:foregroundMark x1="53030" y1="75647" x2="53030" y2="75647"/>
                          <a14:foregroundMark x1="50000" y1="75647" x2="50000" y2="75647"/>
                          <a14:foregroundMark x1="52814" y1="1940" x2="52814" y2="1940"/>
                          <a14:foregroundMark x1="2814" y1="72629" x2="2814" y2="72629"/>
                          <a14:foregroundMark x1="58658" y1="76078" x2="59740" y2="74138"/>
                          <a14:foregroundMark x1="56061" y1="75216" x2="56061" y2="75216"/>
                          <a14:foregroundMark x1="51515" y1="74784" x2="51515" y2="74784"/>
                          <a14:foregroundMark x1="62338" y1="75431" x2="63203" y2="75431"/>
                          <a14:foregroundMark x1="47403" y1="75216" x2="47403" y2="75216"/>
                          <a14:backgroundMark x1="34199" y1="17457" x2="34199" y2="17457"/>
                          <a14:backgroundMark x1="79654" y1="72629" x2="79654" y2="72629"/>
                          <a14:backgroundMark x1="67749" y1="90733" x2="67749" y2="90733"/>
                          <a14:backgroundMark x1="20563" y1="10129" x2="20563" y2="10129"/>
                          <a14:backgroundMark x1="11472" y1="14655" x2="11905" y2="12931"/>
                          <a14:backgroundMark x1="21861" y1="18750" x2="21861" y2="18750"/>
                          <a14:backgroundMark x1="31169" y1="11422" x2="31169" y2="11422"/>
                          <a14:backgroundMark x1="16450" y1="6466" x2="16450" y2="6466"/>
                          <a14:backgroundMark x1="35931" y1="5819" x2="37013" y2="5388"/>
                          <a14:backgroundMark x1="8874" y1="5172" x2="8874" y2="5172"/>
                          <a14:backgroundMark x1="4113" y1="10345" x2="4113" y2="10345"/>
                          <a14:backgroundMark x1="63203" y1="6897" x2="63203" y2="6897"/>
                          <a14:backgroundMark x1="63203" y1="13362" x2="63203" y2="11422"/>
                          <a14:backgroundMark x1="57359" y1="12284" x2="59091" y2="10129"/>
                          <a14:backgroundMark x1="75541" y1="6250" x2="76407" y2="6034"/>
                          <a14:backgroundMark x1="85281" y1="4957" x2="85931" y2="3879"/>
                          <a14:backgroundMark x1="93074" y1="20474" x2="93074" y2="20474"/>
                          <a14:backgroundMark x1="91342" y1="5388" x2="91342" y2="5388"/>
                          <a14:backgroundMark x1="88312" y1="45043" x2="88312" y2="45043"/>
                          <a14:backgroundMark x1="82684" y1="45690" x2="83766" y2="45690"/>
                          <a14:backgroundMark x1="89394" y1="53664" x2="89394" y2="53664"/>
                          <a14:backgroundMark x1="83983" y1="59914" x2="85714" y2="60776"/>
                          <a14:backgroundMark x1="88312" y1="70905" x2="88312" y2="70905"/>
                          <a14:backgroundMark x1="82251" y1="88793" x2="82251" y2="88793"/>
                          <a14:backgroundMark x1="64286" y1="76078" x2="64286" y2="76078"/>
                          <a14:backgroundMark x1="53030" y1="85776" x2="55195" y2="85776"/>
                          <a14:backgroundMark x1="67316" y1="70474" x2="67316" y2="70474"/>
                          <a14:backgroundMark x1="73377" y1="87716" x2="74242" y2="86638"/>
                          <a14:backgroundMark x1="82035" y1="79957" x2="82035" y2="79957"/>
                          <a14:backgroundMark x1="97186" y1="86638" x2="97186" y2="86638"/>
                          <a14:backgroundMark x1="78571" y1="74138" x2="78571" y2="74138"/>
                          <a14:backgroundMark x1="69481" y1="89009" x2="69481" y2="89009"/>
                          <a14:backgroundMark x1="53896" y1="91810" x2="53896" y2="91810"/>
                          <a14:backgroundMark x1="65584" y1="85560" x2="65584" y2="85560"/>
                          <a14:backgroundMark x1="91558" y1="92888" x2="91558" y2="92888"/>
                          <a14:backgroundMark x1="92641" y1="83405" x2="92641" y2="83405"/>
                          <a14:backgroundMark x1="92208" y1="75216" x2="92208" y2="75216"/>
                          <a14:backgroundMark x1="92424" y1="88147" x2="92424" y2="86422"/>
                          <a14:backgroundMark x1="87229" y1="93319" x2="88312" y2="92026"/>
                          <a14:backgroundMark x1="86147" y1="96336" x2="86147" y2="96336"/>
                          <a14:backgroundMark x1="82251" y1="98060" x2="82251" y2="98060"/>
                          <a14:backgroundMark x1="81602" y1="98060" x2="81602" y2="98060"/>
                          <a14:backgroundMark x1="80736" y1="95043" x2="80736" y2="95043"/>
                          <a14:backgroundMark x1="79870" y1="92241" x2="79870" y2="92241"/>
                          <a14:backgroundMark x1="77922" y1="91164" x2="77922" y2="91164"/>
                          <a14:backgroundMark x1="77056" y1="95259" x2="77056" y2="95259"/>
                          <a14:backgroundMark x1="86364" y1="88147" x2="86364" y2="88147"/>
                          <a14:backgroundMark x1="91126" y1="84483" x2="91126" y2="84483"/>
                          <a14:backgroundMark x1="91991" y1="78664" x2="91991" y2="78664"/>
                          <a14:backgroundMark x1="94156" y1="74784" x2="94156" y2="74784"/>
                          <a14:backgroundMark x1="94156" y1="67888" x2="94156" y2="67888"/>
                          <a14:backgroundMark x1="93506" y1="59267" x2="93506" y2="59267"/>
                          <a14:backgroundMark x1="93074" y1="52586" x2="93074" y2="52586"/>
                          <a14:backgroundMark x1="95238" y1="49353" x2="95238" y2="49353"/>
                          <a14:backgroundMark x1="94372" y1="45690" x2="94372" y2="45690"/>
                          <a14:backgroundMark x1="89827" y1="44612" x2="89827" y2="44612"/>
                          <a14:backgroundMark x1="81169" y1="34914" x2="81169" y2="34914"/>
                          <a14:backgroundMark x1="76407" y1="50862" x2="76407" y2="50862"/>
                          <a14:backgroundMark x1="93506" y1="27155" x2="93506" y2="27155"/>
                          <a14:backgroundMark x1="93290" y1="23491" x2="93290" y2="23491"/>
                          <a14:backgroundMark x1="92424" y1="22414" x2="92424" y2="22414"/>
                          <a14:backgroundMark x1="90909" y1="20690" x2="90909" y2="20690"/>
                          <a14:backgroundMark x1="91342" y1="11638" x2="91342" y2="11638"/>
                          <a14:backgroundMark x1="91126" y1="9914" x2="91126" y2="9914"/>
                          <a14:backgroundMark x1="91126" y1="8190" x2="91126" y2="8190"/>
                          <a14:backgroundMark x1="92424" y1="6034" x2="92424" y2="6034"/>
                          <a14:backgroundMark x1="92641" y1="5819" x2="92641" y2="5819"/>
                          <a14:backgroundMark x1="92424" y1="4957" x2="92424" y2="4957"/>
                          <a14:backgroundMark x1="52814" y1="78664" x2="52814" y2="78664"/>
                          <a14:backgroundMark x1="58874" y1="78664" x2="58874" y2="78664"/>
                          <a14:backgroundMark x1="61905" y1="78664" x2="61905" y2="78664"/>
                          <a14:backgroundMark x1="64502" y1="75431" x2="64502" y2="75431"/>
                          <a14:backgroundMark x1="66450" y1="87069" x2="66450" y2="87069"/>
                          <a14:backgroundMark x1="71429" y1="82974" x2="71429" y2="82974"/>
                          <a14:backgroundMark x1="71212" y1="73491" x2="71212" y2="73491"/>
                          <a14:backgroundMark x1="72727" y1="69397" x2="72727" y2="69397"/>
                          <a14:backgroundMark x1="69697" y1="67457" x2="69697" y2="67457"/>
                          <a14:backgroundMark x1="65152" y1="65948" x2="65152" y2="65948"/>
                          <a14:backgroundMark x1="62338" y1="65302" x2="62338" y2="65302"/>
                          <a14:backgroundMark x1="66234" y1="63793" x2="66234" y2="63793"/>
                          <a14:backgroundMark x1="66234" y1="60776" x2="66234" y2="60776"/>
                          <a14:backgroundMark x1="53463" y1="72629" x2="53463" y2="72629"/>
                          <a14:backgroundMark x1="31818" y1="9052" x2="31818" y2="9052"/>
                          <a14:backgroundMark x1="29870" y1="9052" x2="29870" y2="9052"/>
                          <a14:backgroundMark x1="22511" y1="9052" x2="22511" y2="9052"/>
                          <a14:backgroundMark x1="15368" y1="13362" x2="15368" y2="13362"/>
                          <a14:backgroundMark x1="10823" y1="16379" x2="10823" y2="16379"/>
                          <a14:backgroundMark x1="18615" y1="18534" x2="18615" y2="18534"/>
                          <a14:backgroundMark x1="26840" y1="18319" x2="26840" y2="18319"/>
                          <a14:backgroundMark x1="32035" y1="20690" x2="32035" y2="20690"/>
                          <a14:backgroundMark x1="36147" y1="22845" x2="36147" y2="22845"/>
                          <a14:backgroundMark x1="41126" y1="17672" x2="41126" y2="17672"/>
                          <a14:backgroundMark x1="43723" y1="17672" x2="43723" y2="17672"/>
                          <a14:backgroundMark x1="37229" y1="15302" x2="37229" y2="15302"/>
                          <a14:backgroundMark x1="38312" y1="13147" x2="38312" y2="13147"/>
                          <a14:backgroundMark x1="40043" y1="8405" x2="40043" y2="8405"/>
                          <a14:backgroundMark x1="43074" y1="7328" x2="43074" y2="7328"/>
                          <a14:backgroundMark x1="33766" y1="12284" x2="33766" y2="12284"/>
                          <a14:backgroundMark x1="26840" y1="15086" x2="26840" y2="15086"/>
                          <a14:backgroundMark x1="21429" y1="15086" x2="21429" y2="15086"/>
                          <a14:backgroundMark x1="18398" y1="14009" x2="18398" y2="14009"/>
                          <a14:backgroundMark x1="9957" y1="17672" x2="9957" y2="17672"/>
                          <a14:backgroundMark x1="9307" y1="19397" x2="9307" y2="19397"/>
                          <a14:backgroundMark x1="3247" y1="24569" x2="3247" y2="24569"/>
                          <a14:backgroundMark x1="59740" y1="13362" x2="60823" y2="11207"/>
                          <a14:backgroundMark x1="65368" y1="11207" x2="65368" y2="11207"/>
                          <a14:backgroundMark x1="70779" y1="9914" x2="70779" y2="9914"/>
                          <a14:backgroundMark x1="73810" y1="7759" x2="73810" y2="7759"/>
                          <a14:backgroundMark x1="79654" y1="6897" x2="80736" y2="6897"/>
                          <a14:backgroundMark x1="62121" y1="20690" x2="62121" y2="20690"/>
                          <a14:backgroundMark x1="63203" y1="18750" x2="63203" y2="18750"/>
                          <a14:backgroundMark x1="66234" y1="15517" x2="66234" y2="15517"/>
                          <a14:backgroundMark x1="68182" y1="10129" x2="68182" y2="10129"/>
                          <a14:backgroundMark x1="71645" y1="7112" x2="71645" y2="7112"/>
                          <a14:backgroundMark x1="46537" y1="88793" x2="46537" y2="88793"/>
                          <a14:backgroundMark x1="25541" y1="9267" x2="25541" y2="9267"/>
                          <a14:backgroundMark x1="12121" y1="8190" x2="12121" y2="7328"/>
                          <a14:backgroundMark x1="4762" y1="13147" x2="4762" y2="13147"/>
                          <a14:backgroundMark x1="4978" y1="17241" x2="4978" y2="17241"/>
                          <a14:backgroundMark x1="6926" y1="21336" x2="6926" y2="21336"/>
                          <a14:backgroundMark x1="33117" y1="5172" x2="33117" y2="5172"/>
                          <a14:backgroundMark x1="25541" y1="5388" x2="25541" y2="538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173" y="1218946"/>
              <a:ext cx="4939172" cy="477000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sp>
          <p:nvSpPr>
            <p:cNvPr id="8" name="Прямоугольник 7"/>
            <p:cNvSpPr/>
            <p:nvPr/>
          </p:nvSpPr>
          <p:spPr>
            <a:xfrm>
              <a:off x="275710" y="770874"/>
              <a:ext cx="119826" cy="1440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983" y="673605"/>
              <a:ext cx="1728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машиностроение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75710" y="1067290"/>
              <a:ext cx="119826" cy="144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1173" y="1345849"/>
              <a:ext cx="119826" cy="144016"/>
            </a:xfrm>
            <a:prstGeom prst="rect">
              <a:avLst/>
            </a:prstGeom>
            <a:solidFill>
              <a:srgbClr val="9EBD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75710" y="1700808"/>
              <a:ext cx="119826" cy="14401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601" y="984394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пищевая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1833" y="1248580"/>
              <a:ext cx="8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лесная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833" y="1552436"/>
              <a:ext cx="1273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химическая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076057" y="972682"/>
            <a:ext cx="3847282" cy="5016758"/>
          </a:xfrm>
          <a:prstGeom prst="rect">
            <a:avLst/>
          </a:prstGeom>
          <a:solidFill>
            <a:schemeClr val="bg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 - ведущая отрасль промышленности, преобладает трудоемкое и наукоемкое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 (ГАЗ), Арзамас (Нижегородская область)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-судостроение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 (завод «Красное Сормово»)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Киров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приборостроение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станкостроение, радиоприборы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Нижний Новгород, Киров, Саранск</a:t>
            </a:r>
          </a:p>
        </p:txBody>
      </p:sp>
      <p:pic>
        <p:nvPicPr>
          <p:cNvPr id="20" name="Picture 3" descr="C:\Documents and Settings\User\Мои документы\Мои рисунки\иконки\ico_p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629400"/>
            <a:ext cx="35146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3" action="ppaction://hlinksldjump"/>
          </p:cNvPr>
          <p:cNvSpPr/>
          <p:nvPr/>
        </p:nvSpPr>
        <p:spPr>
          <a:xfrm rot="10800000">
            <a:off x="8423276" y="6429375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51519" y="225584"/>
            <a:ext cx="4152362" cy="3068452"/>
            <a:chOff x="251519" y="297592"/>
            <a:chExt cx="4152362" cy="306845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0" y="332656"/>
              <a:ext cx="4152361" cy="30333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51519" y="297592"/>
              <a:ext cx="41523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Горьковский автозавод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1520" y="3501008"/>
            <a:ext cx="4152361" cy="2848999"/>
            <a:chOff x="251520" y="3501008"/>
            <a:chExt cx="4152361" cy="284899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501008"/>
              <a:ext cx="4152361" cy="28407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51520" y="5980675"/>
              <a:ext cx="41523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Саранский приборостроительный 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16016" y="220289"/>
            <a:ext cx="4275862" cy="6129718"/>
            <a:chOff x="4716016" y="220289"/>
            <a:chExt cx="4275862" cy="612971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852" y="3501008"/>
              <a:ext cx="4200190" cy="2840760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4716016" y="220289"/>
              <a:ext cx="4275862" cy="3145755"/>
              <a:chOff x="4716016" y="220289"/>
              <a:chExt cx="4275862" cy="3145755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6016" y="332656"/>
                <a:ext cx="4275862" cy="30333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716016" y="220289"/>
                <a:ext cx="42758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Завод «Красное Сормово»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753852" y="5980675"/>
              <a:ext cx="42001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Кировский дизельный завод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Умножение 1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2139" y="1556791"/>
            <a:ext cx="3600400" cy="34778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 включает: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1.Мясную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2.Маслодельную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3.Крупяную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4.Заготовка грибов и ягод.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Основывается пищевая промышленность преимуще­ственно на собственном сельскохозяйственном производстве.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80715" y="955309"/>
            <a:ext cx="4294495" cy="5098753"/>
            <a:chOff x="114452" y="908720"/>
            <a:chExt cx="4294495" cy="5098753"/>
          </a:xfrm>
          <a:effectLst/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52" y="908720"/>
              <a:ext cx="4294495" cy="50987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388424" y="5404048"/>
              <a:ext cx="199718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Пищевая </a:t>
              </a:r>
            </a:p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промышленность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39307" y="5477436"/>
              <a:ext cx="216024" cy="21899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ятиугольник 9">
            <a:hlinkClick r:id="rId3" action="ppaction://hlinksldjump"/>
          </p:cNvPr>
          <p:cNvSpPr/>
          <p:nvPr/>
        </p:nvSpPr>
        <p:spPr>
          <a:xfrm rot="10800000">
            <a:off x="8423276" y="6306050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58" y="4587665"/>
            <a:ext cx="436360" cy="4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" y="1556791"/>
            <a:ext cx="4925095" cy="3477875"/>
          </a:xfrm>
          <a:prstGeom prst="rect">
            <a:avLst/>
          </a:prstGeom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7001" y="828839"/>
            <a:ext cx="4176464" cy="532453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промышленность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местную сырьевую базу. Основные заготовки леса ведутся в Киров­ской и Нижегородской областях.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центры лесоперерабатывающей промышленности расположены в Кирове, Йошкар-Оле, Нововятске. В районе развита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целлюлозно-бумажная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производству бумаги Волго-Вятский район занимает 3-е место в России. Крупнейшим предприятием от­расли является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Балахнинский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целлюлозно-бумажный комбинат. ЦБК размещены также в Волжске и Правдинске.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84909" y="773184"/>
            <a:ext cx="4390097" cy="5435843"/>
            <a:chOff x="116070" y="787944"/>
            <a:chExt cx="4390097" cy="543584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070" y="787944"/>
              <a:ext cx="4390096" cy="54358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8145" y="5577456"/>
              <a:ext cx="221802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Лесная          промышленность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401911" y="5635579"/>
              <a:ext cx="181584" cy="1953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70" y="1532221"/>
            <a:ext cx="4436991" cy="4029075"/>
          </a:xfrm>
          <a:prstGeom prst="rect">
            <a:avLst/>
          </a:prstGeom>
        </p:spPr>
      </p:pic>
      <p:pic>
        <p:nvPicPr>
          <p:cNvPr id="1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63" y="5762537"/>
            <a:ext cx="421332" cy="43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22" y="1560582"/>
            <a:ext cx="4406120" cy="3861048"/>
          </a:xfrm>
          <a:prstGeom prst="rect">
            <a:avLst/>
          </a:prstGeom>
        </p:spPr>
      </p:pic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Химическая промышленность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9279" y="726269"/>
            <a:ext cx="4402469" cy="5373742"/>
            <a:chOff x="199279" y="726269"/>
            <a:chExt cx="4402469" cy="5373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9279" y="726269"/>
              <a:ext cx="4402469" cy="242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7117" y="3152274"/>
              <a:ext cx="3766792" cy="294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Пятиугольник 6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124744"/>
            <a:ext cx="4207322" cy="44012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отрасли: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1.Выпуск полимерных материалов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 –Дзержинск)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2.Лесохимия (Центр –Киров)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3.Шинная и резинотехническое производство (центры Киров, Саранск,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ебоксары)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поступает с Нижегородского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нефтеперерабатывающих заводов.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фосфориты используются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фосфоритной муки. </a:t>
            </a: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2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отрасли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914527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Топливно-энергетический комплекс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64038" y="902314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строительных материалов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902314"/>
            <a:ext cx="2808312" cy="864096"/>
          </a:xfrm>
          <a:prstGeom prst="roundRect">
            <a:avLst/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металлургия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5472100" y="1732456"/>
            <a:ext cx="1368152" cy="282225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низ стрелка 9"/>
          <p:cNvSpPr/>
          <p:nvPr/>
        </p:nvSpPr>
        <p:spPr>
          <a:xfrm>
            <a:off x="2421578" y="1732456"/>
            <a:ext cx="1368152" cy="282225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94058" y="2278287"/>
            <a:ext cx="3492388" cy="163121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вырабатывается на 1) ГЭС –Чебоксарская и Нижегородская.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ТЭС, которые работают на газе Западной Сибири.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95536" y="2303620"/>
            <a:ext cx="3690410" cy="3760319"/>
            <a:chOff x="1619672" y="2302711"/>
            <a:chExt cx="3690410" cy="3760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Рисунок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9672" y="2302711"/>
              <a:ext cx="3690410" cy="3760319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3164038" y="3501008"/>
              <a:ext cx="1191938" cy="669197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94058" y="2273631"/>
            <a:ext cx="3492388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–Вятском районе производят: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1.Асбоцентные трубы 2.Шифер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ягкую кровлю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борные железобетонные конструкции,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ирпич.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производства цемента – Алексеевский цементный завод в Республике Мордовия.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6" y="2564904"/>
            <a:ext cx="4406460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094058" y="2294720"/>
            <a:ext cx="349238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Металлургические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–Вятского района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передельные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выпускают очень нужный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металла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центры черной металлургии – Выкса, Кулебаки, Омутнинск, Нижний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52" y="2014681"/>
            <a:ext cx="3592652" cy="430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ятиугольник 18">
            <a:hlinkClick r:id="rId6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Визитка района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595729" y="6237312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 rot="5400000" flipV="1">
            <a:off x="7030902" y="51272"/>
            <a:ext cx="465666" cy="1681284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4938" y="1199074"/>
            <a:ext cx="2064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265,4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км² 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1,5% от 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5400000" flipV="1">
            <a:off x="7084358" y="1373545"/>
            <a:ext cx="443375" cy="1651311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492896"/>
            <a:ext cx="2880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7,287 млн чел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5% от населения России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 rot="5400000" flipV="1">
            <a:off x="7102672" y="2596716"/>
            <a:ext cx="406748" cy="1651309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Плотность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53069" y="3758472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31,7 чел./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км²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5400000" flipV="1">
            <a:off x="7088116" y="3636877"/>
            <a:ext cx="408536" cy="1623987"/>
          </a:xfrm>
          <a:prstGeom prst="homePlate">
            <a:avLst>
              <a:gd name="adj" fmla="val 32684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41477" y="4759984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Кировская область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Марий Эл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</a:p>
          <a:p>
            <a:pPr marL="495300" indent="-495300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Мордовия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6944"/>
            <a:ext cx="5760640" cy="3341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Умножение 15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промыслы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7154" y="707886"/>
            <a:ext cx="864096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Волго-Вятском районе развиты многочисленные народные промыслы: глиняная дымковская игрушка (Киров),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резьба и роспись по дереву (Городец), хохломская (г. Семенов)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" r="2327"/>
          <a:stretch/>
        </p:blipFill>
        <p:spPr>
          <a:xfrm>
            <a:off x="233289" y="1967759"/>
            <a:ext cx="4294017" cy="2341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24" y="1967759"/>
            <a:ext cx="4157654" cy="2325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61" y="4525851"/>
            <a:ext cx="4882689" cy="2178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967759"/>
            <a:ext cx="1262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1" y="1967759"/>
            <a:ext cx="25020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Дымковская игрушка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9262" y="6329626"/>
            <a:ext cx="24185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Городецкая роспись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Умножение 1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51520" y="950568"/>
            <a:ext cx="3615609" cy="4752528"/>
            <a:chOff x="251520" y="836712"/>
            <a:chExt cx="3615609" cy="47525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0" y="836712"/>
              <a:ext cx="3615609" cy="475252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0" y="836712"/>
              <a:ext cx="2520280" cy="1300681"/>
            </a:xfrm>
            <a:prstGeom prst="rect">
              <a:avLst/>
            </a:prstGeom>
          </p:spPr>
        </p:pic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1198887"/>
              </p:ext>
            </p:extLst>
          </p:nvPr>
        </p:nvGraphicFramePr>
        <p:xfrm>
          <a:off x="4203893" y="1196752"/>
          <a:ext cx="49051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иугольник 11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757" y="0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и хозяйственные связи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573" y="1029762"/>
            <a:ext cx="4308269" cy="4968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573" y="1029762"/>
            <a:ext cx="1776139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знаки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F:\Работа\География_ресурсы\9 кл\Экономические районы\Волго-Вятский\3.bmp"/>
          <p:cNvPicPr>
            <a:picLocks noChangeAspect="1" noChangeArrowheads="1"/>
          </p:cNvPicPr>
          <p:nvPr/>
        </p:nvPicPr>
        <p:blipFill rotWithShape="1">
          <a:blip r:embed="rId5" cstate="print">
            <a:lum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573" y="1415118"/>
            <a:ext cx="1776139" cy="745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47275" y="1029762"/>
            <a:ext cx="406330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транспортные маги­страли обеспечивают перевозки мощных транзитных потоков грузов с востока на запад. Это две железнодорожные магистрали (на севере и на юге района), Волга и проложенные вдоль нее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газопроводы. </a:t>
            </a:r>
          </a:p>
        </p:txBody>
      </p:sp>
      <p:pic>
        <p:nvPicPr>
          <p:cNvPr id="9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43" y="3152259"/>
            <a:ext cx="4217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528483" y="4269572"/>
            <a:ext cx="901367" cy="5275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429851" y="3949137"/>
            <a:ext cx="336847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Электрокабель, электролампы, машины, пиломатериалы, бумага.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601745" y="5445224"/>
            <a:ext cx="828103" cy="55309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29851" y="5312187"/>
            <a:ext cx="329021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Комплектующие, металл, нефть, газ, уголь, электроэнергия.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www.peremeny.ru/UserFiles/Image/DavydovO/Kirillov/KarVodPut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2349" y="1029763"/>
            <a:ext cx="2349493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01748" y="4348696"/>
            <a:ext cx="82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Вывоз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8883" y="5537103"/>
            <a:ext cx="71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Ввоз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6757" y="0"/>
            <a:ext cx="9129982" cy="11182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структура хозяйства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135186"/>
            <a:ext cx="3744416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территориальной структуре выделяется 3 региона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Развито  автостроение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судостроение, станкостроение, дизелестроение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2000"/>
              </a:lnSpc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2.Кировская область</a:t>
            </a:r>
            <a:r>
              <a:rPr lang="ru-RU" sz="2000" dirty="0"/>
              <a:t> </a:t>
            </a:r>
            <a:r>
              <a:rPr lang="ru-RU" sz="2000" dirty="0" smtClean="0"/>
              <a:t>   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отраслями специализации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машиностроение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электронное, производство бытовой техники,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станков),лесохимическая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промышленность.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3.Республика Марий Эл</a:t>
            </a:r>
            <a:r>
              <a:rPr lang="ru-RU" sz="2000" dirty="0"/>
              <a:t>  </a:t>
            </a:r>
            <a:endParaRPr lang="ru-RU" sz="2000" dirty="0" smtClean="0"/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преобладает  сложное и наукоемкое 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613" y="1844824"/>
            <a:ext cx="5029201" cy="33850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126613" y="1844824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835696" y="4434208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102849" y="4382570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3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 перспективы развития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875415"/>
              </p:ext>
            </p:extLst>
          </p:nvPr>
        </p:nvGraphicFramePr>
        <p:xfrm>
          <a:off x="539551" y="1052736"/>
          <a:ext cx="8133756" cy="4815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6878"/>
                <a:gridCol w="40668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Проблемы района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Перспективы развития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Деградация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лесных массивов. 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Изменение промышленной структуры, особенно в Нижегородской области с высокой концентрацией предприятий оборонного комплекса.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Загрязнение водных ресурсов.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Стимулирование развития экспортных и </a:t>
                      </a:r>
                      <a:r>
                        <a:rPr lang="ru-RU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импортзаменяющих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производств.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 уровень загрязнения атмосферы.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Необходимо внедрение новых экологически чистых технологий.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Ускоренная эрозия почв.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технополисов.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9224"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и техническое перевооружение отраслей АПК.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481" y="704665"/>
            <a:ext cx="3279282" cy="21441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Обозначьте: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1.Субъекты федерации, входящие в состав района и столицы.</a:t>
            </a:r>
          </a:p>
          <a:p>
            <a:pPr algn="just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.Пограничные районы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3.Цветом покажите специализацию наиболее крупных городов  района</a:t>
            </a: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51720" y="6162348"/>
            <a:ext cx="1224136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878550" y="698885"/>
            <a:ext cx="5043101" cy="5463463"/>
            <a:chOff x="377775" y="878304"/>
            <a:chExt cx="5043101" cy="546346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377775" y="878304"/>
              <a:ext cx="5043101" cy="5463463"/>
              <a:chOff x="982298" y="822927"/>
              <a:chExt cx="5043101" cy="546346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46" t="1611" r="17105" b="639"/>
              <a:stretch/>
            </p:blipFill>
            <p:spPr>
              <a:xfrm>
                <a:off x="982298" y="822927"/>
                <a:ext cx="5041414" cy="546346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 rot="18145250">
                <a:off x="1169145" y="1764245"/>
                <a:ext cx="22299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Центральный район 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865159" y="908719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Европейский Север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7339688">
                <a:off x="5202142" y="3123046"/>
                <a:ext cx="792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Урал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9854601">
                <a:off x="3544775" y="4990003"/>
                <a:ext cx="14319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Поволжье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5674229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C:\Users\марина\Desktop\работа\астрахань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826" y="2457226"/>
              <a:ext cx="363595" cy="360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221" y="4301301"/>
              <a:ext cx="428373" cy="421233"/>
            </a:xfrm>
            <a:prstGeom prst="rect">
              <a:avLst/>
            </a:prstGeom>
          </p:spPr>
        </p:pic>
        <p:pic>
          <p:nvPicPr>
            <p:cNvPr id="14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708" y="4349967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марина\Desktop\работа\Ульяновск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261" y="3766332"/>
              <a:ext cx="326749" cy="32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Овал 15"/>
            <p:cNvSpPr/>
            <p:nvPr/>
          </p:nvSpPr>
          <p:spPr>
            <a:xfrm>
              <a:off x="921139" y="4512856"/>
              <a:ext cx="330081" cy="3366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4552" y="5837118"/>
              <a:ext cx="1926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1 -Дзержинск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Умножение 2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703501" y="3018999"/>
            <a:ext cx="2787197" cy="2677656"/>
            <a:chOff x="703501" y="3018999"/>
            <a:chExt cx="2787197" cy="2677656"/>
          </a:xfrm>
        </p:grpSpPr>
        <p:sp>
          <p:nvSpPr>
            <p:cNvPr id="23" name="TextBox 22"/>
            <p:cNvSpPr txBox="1"/>
            <p:nvPr/>
          </p:nvSpPr>
          <p:spPr>
            <a:xfrm>
              <a:off x="703501" y="3018999"/>
              <a:ext cx="2428339" cy="2677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знаки</a:t>
              </a:r>
              <a:r>
                <a:rPr lang="ru-RU" dirty="0" smtClean="0"/>
                <a:t>:</a:t>
              </a:r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 smtClean="0"/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717538" y="3403919"/>
              <a:ext cx="2773160" cy="2017344"/>
              <a:chOff x="717538" y="3403918"/>
              <a:chExt cx="2773160" cy="2017345"/>
            </a:xfrm>
          </p:grpSpPr>
          <p:pic>
            <p:nvPicPr>
              <p:cNvPr id="25" name="Picture 2" descr="D:\9кл\ГЭС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032" y="3429897"/>
                <a:ext cx="319906" cy="3199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259632" y="3403918"/>
                <a:ext cx="6238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ГЭС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746648" y="3810746"/>
                <a:ext cx="332290" cy="311136"/>
              </a:xfrm>
              <a:prstGeom prst="ellipse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59632" y="3814508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Лесная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717538" y="4216778"/>
                <a:ext cx="361400" cy="32633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59632" y="4216776"/>
                <a:ext cx="2231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Машиностроение</a:t>
                </a:r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746647" y="4648416"/>
                <a:ext cx="332291" cy="2927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276164" y="4571836"/>
                <a:ext cx="1387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Химическая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759032" y="5066016"/>
                <a:ext cx="319906" cy="305831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259632" y="5021153"/>
                <a:ext cx="13464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Пищевая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9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8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00112901"/>
              </p:ext>
            </p:extLst>
          </p:nvPr>
        </p:nvGraphicFramePr>
        <p:xfrm>
          <a:off x="248802" y="836712"/>
          <a:ext cx="8496944" cy="5576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ятиугольник 3">
            <a:hlinkClick r:id="rId8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836712"/>
            <a:ext cx="770485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Марий Эл, республика Чувашия, республика Мордовия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80728"/>
            <a:ext cx="864096" cy="108012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792088" cy="9361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92607" y="1844824"/>
            <a:ext cx="7704856" cy="9628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Чувашии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2924944"/>
            <a:ext cx="7704856" cy="9629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4005064"/>
            <a:ext cx="7704856" cy="9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тническое разнообразие.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221088"/>
            <a:ext cx="792088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5157192"/>
            <a:ext cx="7704856" cy="1002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 область, Кировская область, республика Марий Эл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5373216"/>
            <a:ext cx="792088" cy="111256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093386"/>
            <a:ext cx="792088" cy="11102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58840"/>
              </p:ext>
            </p:extLst>
          </p:nvPr>
        </p:nvGraphicFramePr>
        <p:xfrm>
          <a:off x="395536" y="668837"/>
          <a:ext cx="8286808" cy="547742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31628"/>
                <a:gridCol w="6192688"/>
                <a:gridCol w="720080"/>
                <a:gridCol w="742412"/>
              </a:tblGrid>
              <a:tr h="488984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Задание1</a:t>
                      </a:r>
                      <a:r>
                        <a:rPr lang="ru-RU" sz="20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Выберите верные утверждения: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r>
                        <a:rPr lang="ru-RU" sz="2000" dirty="0" smtClean="0"/>
                        <a:t> 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Волго-Вятский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 граничит с Западно-Сибирским районом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7805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плотность населения района составляет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31, 7%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состав Волго-Вятского района входит Пензенская область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Волго-Вятского района характерно этническое разнообразие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территории Волго-Вятского района расположен город- миллионер -Нижний Новгород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5192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 не достаточно обеспечен минеральными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ресурсами.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108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отрасли специализации-цветная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металлургия, электроэнергетика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легкая промышленность.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7417132" y="1340768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2400" y="1340768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452265" y="198884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72400" y="198884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441195" y="2758407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182807" y="2773161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417132" y="3535923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61330" y="3500736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417132" y="414908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61330" y="414908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424899" y="486916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157573" y="4869160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441195" y="5517232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157573" y="5517232"/>
            <a:ext cx="360040" cy="3600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25929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27945" y="6288830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91099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34262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11180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>
            <a:hlinkClick r:id="rId3" action="ppaction://hlinksldjump"/>
          </p:cNvPr>
          <p:cNvSpPr txBox="1"/>
          <p:nvPr/>
        </p:nvSpPr>
        <p:spPr>
          <a:xfrm>
            <a:off x="3123255" y="6278813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ятиугольник 27">
            <a:hlinkClick r:id="rId4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Прямоугольник 28">
            <a:hlinkClick r:id="rId3" action="ppaction://hlinksldjump"/>
          </p:cNvPr>
          <p:cNvSpPr/>
          <p:nvPr/>
        </p:nvSpPr>
        <p:spPr>
          <a:xfrm>
            <a:off x="3474563" y="634176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hlinkClick r:id="rId5" action="ppaction://hlinksldjump"/>
          </p:cNvPr>
          <p:cNvSpPr/>
          <p:nvPr/>
        </p:nvSpPr>
        <p:spPr>
          <a:xfrm>
            <a:off x="3891099" y="6278813"/>
            <a:ext cx="360040" cy="380075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hlinkClick r:id="rId6" action="ppaction://hlinksldjump"/>
          </p:cNvPr>
          <p:cNvSpPr/>
          <p:nvPr/>
        </p:nvSpPr>
        <p:spPr>
          <a:xfrm>
            <a:off x="4334262" y="6298848"/>
            <a:ext cx="360040" cy="36004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hlinkClick r:id="rId6" action="ppaction://hlinksldjump"/>
          </p:cNvPr>
          <p:cNvSpPr/>
          <p:nvPr/>
        </p:nvSpPr>
        <p:spPr>
          <a:xfrm>
            <a:off x="4811180" y="629884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множение 3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9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2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предложенный перечень продукции по категориям «Ввоз в район» и «Вывоз из района»</a:t>
            </a:r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673131"/>
              </p:ext>
            </p:extLst>
          </p:nvPr>
        </p:nvGraphicFramePr>
        <p:xfrm>
          <a:off x="323528" y="1124744"/>
          <a:ext cx="3511348" cy="3962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2048"/>
                <a:gridCol w="30793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и оборудование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Электролампы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Пиломатериалы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Электрокабель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80403215"/>
              </p:ext>
            </p:extLst>
          </p:nvPr>
        </p:nvGraphicFramePr>
        <p:xfrm>
          <a:off x="4348670" y="1268760"/>
          <a:ext cx="454381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72200" y="6258778"/>
            <a:ext cx="1440160" cy="442674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997" y="1844824"/>
            <a:ext cx="1332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3,5,6,8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328" y="4036422"/>
            <a:ext cx="114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1,2,4,7,9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3391998" y="6298848"/>
            <a:ext cx="360040" cy="40011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2373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55976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42031" y="628512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6298848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>
            <a:hlinkClick r:id="rId10" action="ppaction://hlinksldjump"/>
          </p:cNvPr>
          <p:cNvSpPr/>
          <p:nvPr/>
        </p:nvSpPr>
        <p:spPr>
          <a:xfrm>
            <a:off x="3293024" y="6318883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hlinkClick r:id="rId11" action="ppaction://hlinksldjump"/>
          </p:cNvPr>
          <p:cNvSpPr/>
          <p:nvPr/>
        </p:nvSpPr>
        <p:spPr>
          <a:xfrm>
            <a:off x="4355976" y="6298848"/>
            <a:ext cx="360040" cy="346320"/>
          </a:xfrm>
          <a:prstGeom prst="roundRect">
            <a:avLst/>
          </a:prstGeom>
          <a:solidFill>
            <a:schemeClr val="accent1">
              <a:alpha val="4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hlinkClick r:id="rId12" action="ppaction://hlinksldjump"/>
          </p:cNvPr>
          <p:cNvSpPr/>
          <p:nvPr/>
        </p:nvSpPr>
        <p:spPr>
          <a:xfrm>
            <a:off x="4842031" y="6298848"/>
            <a:ext cx="360040" cy="34632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>
            <a:hlinkClick r:id="rId13" action="ppaction://hlinksldjump"/>
          </p:cNvPr>
          <p:cNvSpPr/>
          <p:nvPr/>
        </p:nvSpPr>
        <p:spPr>
          <a:xfrm>
            <a:off x="5292080" y="6285128"/>
            <a:ext cx="360040" cy="41383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60" y="55872"/>
            <a:ext cx="9110339" cy="6954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по описанию  субъект федерации, входящий в состав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Волго-Вятского экономического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 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62001"/>
              </p:ext>
            </p:extLst>
          </p:nvPr>
        </p:nvGraphicFramePr>
        <p:xfrm>
          <a:off x="280671" y="3789040"/>
          <a:ext cx="5557792" cy="2484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53342"/>
                <a:gridCol w="2004450"/>
              </a:tblGrid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Субъекты федерации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Новгородская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Кировская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Марий Эл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Чувашия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749751" y="4509120"/>
            <a:ext cx="1864750" cy="35719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Проверка </a:t>
            </a:r>
            <a:endParaRPr lang="ru-RU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70240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1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47864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2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10590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3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68918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4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50541" y="1046040"/>
            <a:ext cx="432048" cy="39600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5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0671" y="1628800"/>
            <a:ext cx="863703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регион является ядром экономического развития района. Ее производственный профиль определяет автостроение, судостроение, станкостроение, дизелестроение. Центром региона является город-миллионер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7495" y="1628800"/>
            <a:ext cx="8642667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регион относится к индустриально-аграрным районам. В нем высокий уровень развития име­ет и агропромышленный комплекс. Ведущей отраслью промыш­ленности в республике является машиностроение. Среди отраслей машиностроения выделяются приборостроение, светотехника, производство полу­проводников. Велика доля пищевой промышленности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67495" y="1628800"/>
            <a:ext cx="8631405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находится единственное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и Европе предприятие по производству мощных тракторов многопрофильного исполь­зования, применяемых в угледобывающей, золотодобывающей промышленности и газовой отрасли. В структуре промышлен­ного комплекса выделяются также легкая, пищевая и химиче­ская отрасли.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8598" y="1628800"/>
            <a:ext cx="8670301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объемам промышленного производства регион занимает второе место в районе. На долю ее приходится 18% объемов промышленного производства Волго-Вятского района. Основными отраслями специализации в области являются ма­шиностроение, в том числе электронное, производство бытовой техники, станков, лесная, деревообрабатывающая и целлюлозно-бумажная, химическая и пищевая.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8598" y="1628800"/>
            <a:ext cx="8679532" cy="195897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 по природным и культурным признакам делится на две части правую –на высоком берегу Волги и левую-низменную,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залесённую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хозяйственном отношении правобережье похоже на Чувашию, левобережье на Кировскую область.</a:t>
            </a:r>
            <a:r>
              <a:rPr lang="ru-RU" sz="2000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промышленного производства на долю ма­шиностроения приходится свыше 1/4 объемов промышленного производства республики</a:t>
            </a:r>
            <a:r>
              <a:rPr lang="ru-RU" sz="2000" dirty="0"/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734802"/>
              </p:ext>
            </p:extLst>
          </p:nvPr>
        </p:nvGraphicFramePr>
        <p:xfrm>
          <a:off x="303228" y="3789040"/>
          <a:ext cx="5557792" cy="24848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53342"/>
                <a:gridCol w="2004450"/>
              </a:tblGrid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Субъекты федерации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Новгородская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Кировская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Марий Эл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Чувашия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4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Скругленный прямоугольник 23"/>
          <p:cNvSpPr/>
          <p:nvPr/>
        </p:nvSpPr>
        <p:spPr>
          <a:xfrm>
            <a:off x="3458507" y="6410354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856638" y="641623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25793" y="641623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50541" y="6422112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422957" y="6376061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856638" y="6410354"/>
            <a:ext cx="360040" cy="365919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4599189" y="6422112"/>
            <a:ext cx="386644" cy="34828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50541" y="6410354"/>
            <a:ext cx="360040" cy="37179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Умножение 2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68560" y="0"/>
            <a:ext cx="100091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Экономико-географическое положение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8604445" y="6237311"/>
            <a:ext cx="416521" cy="428626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58529821"/>
              </p:ext>
            </p:extLst>
          </p:nvPr>
        </p:nvGraphicFramePr>
        <p:xfrm>
          <a:off x="249278" y="885118"/>
          <a:ext cx="8540191" cy="5119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1235113" y="908720"/>
            <a:ext cx="7670105" cy="870585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1133507" y="1918471"/>
            <a:ext cx="7646695" cy="650056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1258057" y="2780928"/>
            <a:ext cx="7522145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1547664" y="3933056"/>
            <a:ext cx="7705077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1133507" y="4725144"/>
            <a:ext cx="7620445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hlinkClick r:id="rId10" action="ppaction://hlinksldjump"/>
          </p:cNvPr>
          <p:cNvSpPr/>
          <p:nvPr/>
        </p:nvSpPr>
        <p:spPr>
          <a:xfrm>
            <a:off x="297100" y="3068960"/>
            <a:ext cx="576064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11" action="ppaction://hlinksldjump"/>
          </p:cNvPr>
          <p:cNvSpPr/>
          <p:nvPr/>
        </p:nvSpPr>
        <p:spPr>
          <a:xfrm>
            <a:off x="297100" y="4149080"/>
            <a:ext cx="674500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7100" y="5157192"/>
            <a:ext cx="674500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множение 15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9512" y="116632"/>
            <a:ext cx="874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таблицу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492669"/>
              </p:ext>
            </p:extLst>
          </p:nvPr>
        </p:nvGraphicFramePr>
        <p:xfrm>
          <a:off x="1503425" y="1268760"/>
          <a:ext cx="6096000" cy="2621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 хозяйства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09785"/>
              </p:ext>
            </p:extLst>
          </p:nvPr>
        </p:nvGraphicFramePr>
        <p:xfrm>
          <a:off x="179513" y="620688"/>
          <a:ext cx="8743825" cy="49685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15992"/>
                <a:gridCol w="2608321"/>
                <a:gridCol w="3619512"/>
              </a:tblGrid>
              <a:tr h="63632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Специализация хозяйства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18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Чувашия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Радиоэлектроника, приборостроение, лесная, деревообрабатывающая, целлюлозно-бумажная промышленность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85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Марий Эл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Йошкар-Ола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Машиностроение,</a:t>
                      </a:r>
                      <a:r>
                        <a:rPr lang="ru-RU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пищевая, легкая и химическая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промышленность.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518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Мордовия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Саранск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Агропромышленный комплекс,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приборостроение, светотехника, производство полу­проводников, пищевая промышленность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7339162" y="5930715"/>
            <a:ext cx="1584176" cy="39248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31721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58507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03748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16119" y="632320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031721" y="6341768"/>
            <a:ext cx="360040" cy="341475"/>
          </a:xfrm>
          <a:prstGeom prst="roundRect">
            <a:avLst>
              <a:gd name="adj" fmla="val 0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3458507" y="6323203"/>
            <a:ext cx="360040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5" action="ppaction://hlinksldjump"/>
          </p:cNvPr>
          <p:cNvSpPr/>
          <p:nvPr/>
        </p:nvSpPr>
        <p:spPr>
          <a:xfrm>
            <a:off x="3903748" y="6341768"/>
            <a:ext cx="360040" cy="3414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6" action="ppaction://hlinksldjump"/>
          </p:cNvPr>
          <p:cNvSpPr/>
          <p:nvPr/>
        </p:nvSpPr>
        <p:spPr>
          <a:xfrm>
            <a:off x="4796139" y="6294768"/>
            <a:ext cx="360040" cy="34147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74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соответствие между субъектами Федерации Волго-Вятского района и их специализацией: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1196752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А-Чувашия      Б-Марий Эл     В-Мордовия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16832"/>
            <a:ext cx="85998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Производство тракторов, химическая и текстильная промышленность</a:t>
            </a:r>
          </a:p>
          <a:p>
            <a:endParaRPr lang="ru-RU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Лесозаготовка и деревообработка, военное машиностроение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3)Точное машиностроение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96136" y="3645024"/>
            <a:ext cx="1368152" cy="28803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4149080"/>
            <a:ext cx="201622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1,Б -2, В - 3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6289722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10907" y="6295583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7944" y="6298506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35996" y="6298506"/>
            <a:ext cx="3600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3131840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610907" y="6298506"/>
            <a:ext cx="360040" cy="40045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4067944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4535996" y="6289722"/>
            <a:ext cx="360040" cy="368824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>
            <a:hlinkClick r:id="rId7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Умножение 1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44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6926967"/>
              </p:ext>
            </p:extLst>
          </p:nvPr>
        </p:nvGraphicFramePr>
        <p:xfrm>
          <a:off x="-900608" y="620688"/>
          <a:ext cx="10801200" cy="576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102732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181" y="2141204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612" y="319375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841" y="4214066"/>
            <a:ext cx="25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5" y="5447619"/>
            <a:ext cx="288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ятиугольник 8">
            <a:hlinkClick r:id="rId7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79912" y="6406757"/>
            <a:ext cx="1872208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3923928" y="6330459"/>
            <a:ext cx="1836204" cy="451243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0319416"/>
              </p:ext>
            </p:extLst>
          </p:nvPr>
        </p:nvGraphicFramePr>
        <p:xfrm>
          <a:off x="-900608" y="620688"/>
          <a:ext cx="10801200" cy="576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8148" y="1026567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5" y="2132856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147" y="3416787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117" y="4434208"/>
            <a:ext cx="393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148" y="5323583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иугольник 7">
            <a:hlinkClick r:id="rId8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5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671818" cy="524246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А1 Какой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пе­ре­чис­лен­ных го­ро­дов Рос­сии яв­ля­ет­ся круп­ным цен­тром ав­то­мо­би­ле­стро­е­ния?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Ниж­ний Нов­го­род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Став­ро­поль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Курск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</a:t>
            </a:r>
          </a:p>
          <a:p>
            <a:pPr>
              <a:lnSpc>
                <a:spcPts val="2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dirty="0"/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А2 Какой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пе­ре­чис­лен­ных го­ро­дов яв­ля­ет­ся наи­боль­шим по чис­лен­но­сти на­се­ле­ния?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Ниж­ний Нов­го­род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Че­бок­са­ры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Бар­на­ул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Ве­ли­кий Нов­го­род</a:t>
            </a:r>
          </a:p>
          <a:p>
            <a:r>
              <a:rPr lang="ru-RU" dirty="0"/>
              <a:t> 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А3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 из пе­ре­чис­лен­ных ре­ги­о­нов Рос­сии сред­няя плот­ность на­се­ле­ния наи­боль­шая?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Мур­ман­ская об­ласть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Чу­ваш­ская Рес­пуб­ли­ка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Ма­га­дан­ская об­ласть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Ха­ба­ров­ский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7740352" y="6353911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ятиугольник 6">
            <a:hlinkClick r:id="rId4" action="ppaction://hlinksldjump"/>
          </p:cNvPr>
          <p:cNvSpPr/>
          <p:nvPr/>
        </p:nvSpPr>
        <p:spPr>
          <a:xfrm>
            <a:off x="8272082" y="6352782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051720" y="6352782"/>
            <a:ext cx="1224136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7429" y="6352782"/>
            <a:ext cx="207280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А1-1, А2-1,А3-2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8140" y="836712"/>
            <a:ext cx="8647216" cy="532453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В1 Какие из сле­ду­ю­щих вы­во­дов о тен­ден­ци­ях из­ме­не­ния объёмов про­мыш­лен­но­го про­из­вод­ства в пе­ри­од с 2011 по 2013 г., сде­лан­ные на ос­но­ве ана­ли­за дан­ных при­ведённой ниже таб­ли­цы, верны?     За­пи­ши­те все цифры, под ко­то­ры­ми они ука­за­ны.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38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Ни­же­го­род­ской об­ла­сти объёмы про­мыш­лен­но­го про­из­вод­ства еже­год­но уве­ли­чи­ва­лись.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Ки­ров­ской об­ла­сти объёмы про­мыш­лен­но­го про­из­вод­ства еже­год­но умень­ша­лись.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Рес­пуб­ли­ке Баш­кор­то­стан объёмы про­мыш­лен­но­го про­из­вод­ства еже­год­но уве­ли­чи­ва­лись.</a:t>
            </a:r>
          </a:p>
          <a:p>
            <a:pPr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Чу­ваш­ской Рес­пуб­ли­ке объёмы про­мыш­лен­но­го про­из­вод­ства еже­год­но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умень­ша­лись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Рисунок 2" descr="https://geo-ege.sdamgia.ru/get_file?id=23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838909" cy="20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>
            <a:hlinkClick r:id="rId3" action="ppaction://hlinksldjump"/>
          </p:cNvPr>
          <p:cNvSpPr/>
          <p:nvPr/>
        </p:nvSpPr>
        <p:spPr>
          <a:xfrm rot="10800000">
            <a:off x="8099594" y="634176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ятиугольник 8">
            <a:hlinkClick r:id="rId4" action="ppaction://hlinksldjump"/>
          </p:cNvPr>
          <p:cNvSpPr/>
          <p:nvPr/>
        </p:nvSpPr>
        <p:spPr>
          <a:xfrm>
            <a:off x="8630290" y="6341769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43808" y="6276254"/>
            <a:ext cx="1224136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6291643"/>
            <a:ext cx="1296144" cy="40011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В1 – 1,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268" y="680810"/>
            <a:ext cx="8640960" cy="53245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С1 Опре­де­ли­те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ре­ги­он Рос­сии по его крат­ко­му опи­са­нию.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об­ласть рас­по­ло­же­на в ев­ро­пей­ской части стра­ны. Её тер­ри­то­рия не имеет вы­хо­да ни к го­су­дар­ствен­ной гра­ни­це, ни к морям. Ад­ми­нис­тра­тив­ный центр об­ла­сти рас­по­ло­жен на бе­ре­гах одной из круп­ных рек. Чис­лен­ность его на­се­ле­ния пре­вы­ша­ет мил­ли­он че­ло­век. Глав­ны­ми от­рас­ля­ми про­мыш­лен­но­сти яв­ля­ют­ся ав­то­мо­би­ле­стро­е­ние (на долю об­ла­сти при­хо­дит­ся свыше по­ло­ви­ны об­ще­рос­сий­ско­го про­из­вод­ства ав­то­бу­сов и около по­ло­ви­ны - гру­зо­вых ав­то­мо­би­лей) и хи­ми­че­ская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про­мыш­лен­ность.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С2 Опре­де­ли­те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ре­ги­он Рос­сии по крат­ко­му опи­са­нию.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рес­пуб­ли­ка гра­ни­чит с Ни­же­го­род­ской и Улья­нов­ской об­ла­стя­ми и с тремя рес­пуб­ли­ка­ми. На самом се­ве­ре ее тер­ри­то­рию пе­ре­се­ка­ет Волга. Два круп­ней­ших го­ро­да рес­пуб­ли­ки (сто­ли­ца и ее город-спут­ник, воз­ник­ший как по­се­лок при со­ору­же­нии ГЭС) рас­по­ло­же­ны на бе­ре­гу Волж­ско­го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водохра­ни­ли­ща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Про­мыш­лен­ность скон­цен­три­ро­ва­на в сто­ли­це — завод про­мыш­лен­ных трак­то­ров, хлоп­ча­то­бу­маж­ный ком­би­нат и три­ко­таж­ная фаб­ри­ка. Ко­рен­ное на­се­ле­ние от­но­сит­ся к тюрк­ской груп­пе, ис­по­ве­ду­ет пра­во­сла­вие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57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ОГЭ и ЕГЭ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80" y="6141713"/>
            <a:ext cx="1296144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6141713"/>
            <a:ext cx="46805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С1-Нижегородская область, С 2-Чувашия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74" y="1072305"/>
            <a:ext cx="52744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9" y="1870302"/>
            <a:ext cx="52744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User\Мои документы\Мои рисунки\иконки\ico_pho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" y="2716604"/>
            <a:ext cx="5271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579009" y="2763762"/>
            <a:ext cx="2577272" cy="540000"/>
            <a:chOff x="471898" y="2623213"/>
            <a:chExt cx="2577272" cy="540000"/>
          </a:xfrm>
        </p:grpSpPr>
        <p:pic>
          <p:nvPicPr>
            <p:cNvPr id="6" name="Picture 5" descr="C:\Documents and Settings\User\Мои документы\Мои рисунки\иконки\ico_dia.png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98" y="2623213"/>
              <a:ext cx="527445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19970" y="2646000"/>
              <a:ext cx="192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Диаграмма 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 descr="C:\Documents and Settings\User\Мои документы\Мои рисунки\иконки\ico_table.pn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04" y="1072305"/>
            <a:ext cx="52744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User\Мои документы\Мои рисунки\иконки\ico_sli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49" y="1864202"/>
            <a:ext cx="5334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317474" y="3645024"/>
            <a:ext cx="2563078" cy="461665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Скрытая информация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278654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228" y="1987931"/>
            <a:ext cx="104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8437" y="106780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228" y="1098583"/>
            <a:ext cx="828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6429" y="1937197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67740" y="-9001"/>
            <a:ext cx="912998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12" cstate="screen">
            <a:grayscl/>
          </a:blip>
          <a:srcRect/>
          <a:stretch>
            <a:fillRect/>
          </a:stretch>
        </p:blipFill>
        <p:spPr bwMode="auto">
          <a:xfrm>
            <a:off x="4547204" y="3371974"/>
            <a:ext cx="533400" cy="5461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38437" y="3371974"/>
            <a:ext cx="257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Вопрос, повторное нажатие -ответ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Пятиугольник 20">
            <a:hlinkClick r:id="rId1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7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0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68025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из мультимедийного пособия «Кирилл и Мефодий» «Уроки географии 9 класс»,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2009, интерактивное наглядное пособие  Центральная Россия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liveudm.ru/wp-content/uploads/2012/01/Osobennosti-rek-i-vodoyomov-Udmurtii.jpg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 презентации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http://aeer.cctpu.edu.ru/engn/db_vuz/_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derived/AIO_TVUZ_main.HTM_txt_AIO_RUSREG4.gif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района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agnelis.ru/cakutikos/img364545.jpg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соседей района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myppt.net/u/storage/ppt_8130/1201f-1393500143-01.jpg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на карте России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www.c-s-r.ru/rusinfo/rusgrafika/Volgovatmap.gif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состав района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www.misterjoy.ru/images/city/nizhniynovgorod.jpg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Новгород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apogeitour.ru/images/NIZNII_NOVGOROD/16_lightbox_4d5bbab3879ee542607622.jpg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Нижний Новгород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boombob.ru/img/picture/Jul/06/763c660a7ffb634edd71a2c3b1c2b563/5.jpg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Чебоксары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www.udikov.ru/wp-content/uploads/2013/12/Z_Ch_Vis_18.jpg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ебоксары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www.city-my.ru/yoshkar-ola/img/04202309.png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-Ола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visitola.ru/img/22.jpg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Йошкар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jetworks.ru/media/articles/saransk.jpg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Саранск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www.info-rm.com/data/photo/061816_006412748582.jpg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Саранск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elhow.ru/images/articles/33/338/33861/inner.jpg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Киров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http://www.carta.ru/common/newSite/ATLASs/RusREADERs/Tematic/14'15-(Klimat)/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14-15_Klimat_71.jpg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-климат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www.transparentworld.ru/netcat_files/259/370/poster07_kirov.jpg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леса карта</a:t>
            </a:r>
          </a:p>
          <a:p>
            <a:pPr>
              <a:lnSpc>
                <a:spcPts val="2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allyslide.com/thumbs/8be5626f84563990fa1839d9ccf292d6/img2.jpg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карта лесов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magspace.ru/uploads/2014/10/18/auto_15-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62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096" y="0"/>
            <a:ext cx="892857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magspace.ru/uploads/2014/10/18/auto_15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Горьковский автозавод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hyser.com.ua/tehnology/gorkovskij-avtozavod-snova-zarabotaet-11697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www.morvesti.ru/upload/iblock/b35/5215.jpg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Соромово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rus.vrw.ru/uploads/nauka/13601573_02.jpg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приборостроение Саранск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www.lesopromyshlennik.ru/magazine_1_2009.files/volga_2.jpg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ЦБК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drova-les.ru/images/razvitie-lesnoi-promyshlennosti.gif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-лесная промышленность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v-moloko.ru/assets/files/2013/10/00215.jpg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молочная промышленность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breadstories.ru/suvredut.ru/images/images/banner-tehnologiua_chistoti.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пищевая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пр-ть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http://www.str3.by/uploads/image/02/k_poluchen_pervij_sobstvennij_klinker_4_.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цементный завод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agrovesti.net/images/2016-content/0067152836975140263895871-35712387912-4234293047862enciklopediya.jpeg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животноводство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www.1000dosok.ru/s/09-03-9698335_1.jpg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картофелеуборочная техника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media.vremyan.ru/images/640_480/images_135645.jpg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льноводство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alnicpon.ru/wp-content/uploads/2012/01/gorodetskaya-rospis.jpg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городецкая роспись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www.kipov.ru/upload/iblock/b42/b4253a49d4a96300d1645a1330f90e38.jpg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дымковская игрушка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data19.i.gallery.ru/albums/gallery/66912-b2095-54362885-m750x740-u2dd52.jpg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хохлома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guruturizma.ru/wp-content/uploads/2016/10/Zdanie-Gosudarstrennogo-Banka2.jpg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Банк Нижний Новгород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to-world-travel.ru/img/2015/042503/5628370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 Кремль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Н.Новгорода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trikky.ru/rigp/files/2015/01/hbijifsc2.jpg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мордва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http://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unpictures.ru/images/431749_marii-el-nacionalnyi-kostum.jpg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марийцы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im3-tub-ru.yandex.net/i?id=a1a561f11f6e0c7983a140d67ae02337&amp;n=33&amp;h=255&amp;w=187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чуваши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856"/>
            <a:ext cx="9144000" cy="11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района на территории 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0" y="4132122"/>
            <a:ext cx="568520" cy="58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ятиугольник 7">
            <a:hlinkClick r:id="rId5" action="ppaction://hlinksldjump"/>
          </p:cNvPr>
          <p:cNvSpPr/>
          <p:nvPr/>
        </p:nvSpPr>
        <p:spPr>
          <a:xfrm rot="10800000">
            <a:off x="7846331" y="6341767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2331" y="4869160"/>
            <a:ext cx="859981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в Центральной России, 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anose="02020603050405020304" pitchFamily="18" charset="0"/>
              </a:rPr>
              <a:t>восточной половине Русской равнины в бассейнах рек Вятки,  Ветлуги и </a:t>
            </a:r>
            <a:r>
              <a:rPr lang="ru-RU" sz="2000" dirty="0" smtClean="0">
                <a:latin typeface="Times New Roman" pitchFamily="18" charset="0"/>
                <a:cs typeface="Times New Roman" panose="02020603050405020304" pitchFamily="18" charset="0"/>
              </a:rPr>
              <a:t>Волги. </a:t>
            </a:r>
            <a:r>
              <a:rPr lang="ru-RU" sz="2000" dirty="0" smtClean="0">
                <a:latin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</a:rPr>
              <a:t>протяжённости с северо-востока на юго-запад — до 800 км. </a:t>
            </a:r>
          </a:p>
        </p:txBody>
      </p:sp>
      <p:sp>
        <p:nvSpPr>
          <p:cNvPr id="9" name="Пятиугольник 8">
            <a:hlinkClick r:id="rId6" action="ppaction://hlinksldjump"/>
          </p:cNvPr>
          <p:cNvSpPr/>
          <p:nvPr/>
        </p:nvSpPr>
        <p:spPr>
          <a:xfrm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183679" y="692696"/>
            <a:ext cx="6757114" cy="3871474"/>
            <a:chOff x="187265" y="908720"/>
            <a:chExt cx="8912038" cy="55698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265" y="908720"/>
              <a:ext cx="8912038" cy="51125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D7F4D9"/>
                </a:clrFrom>
                <a:clrTo>
                  <a:srgbClr val="D7F4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63" y="5807216"/>
              <a:ext cx="7259018" cy="6713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21" y="-99392"/>
            <a:ext cx="9107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окружение района</a:t>
            </a:r>
            <a:endParaRPr lang="ru-RU" sz="4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525" y="779831"/>
            <a:ext cx="6414655" cy="40324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09238" y="4941748"/>
            <a:ext cx="86409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Волго-Вятский район имеет очень </a:t>
            </a:r>
            <a:r>
              <a:rPr lang="ru-RU" sz="2000" dirty="0">
                <a:latin typeface="Times New Roman" pitchFamily="18" charset="0"/>
              </a:rPr>
              <a:t>выгодное соседское положение. Р</a:t>
            </a:r>
            <a:r>
              <a:rPr lang="ru-RU" sz="2000" dirty="0" smtClean="0">
                <a:latin typeface="Times New Roman" pitchFamily="18" charset="0"/>
              </a:rPr>
              <a:t>айон </a:t>
            </a:r>
            <a:r>
              <a:rPr lang="ru-RU" sz="2000" dirty="0">
                <a:latin typeface="Times New Roman" pitchFamily="18" charset="0"/>
              </a:rPr>
              <a:t>окружен </a:t>
            </a:r>
            <a:r>
              <a:rPr lang="ru-RU" sz="2000" dirty="0" smtClean="0">
                <a:latin typeface="Times New Roman" pitchFamily="18" charset="0"/>
              </a:rPr>
              <a:t>экономически развитыми и сырьевыми районами 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1.Центральным районом , 2.Европейским Севером, 3.Поволжьем, 4.Уралом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12" name="Пятиугольник 11">
            <a:hlinkClick r:id="rId5" action="ppaction://hlinksldjump"/>
          </p:cNvPr>
          <p:cNvSpPr/>
          <p:nvPr/>
        </p:nvSpPr>
        <p:spPr>
          <a:xfrm rot="10800000">
            <a:off x="8028384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ятиугольник 12">
            <a:hlinkClick r:id="rId6" action="ppaction://hlinksldjump"/>
          </p:cNvPr>
          <p:cNvSpPr/>
          <p:nvPr/>
        </p:nvSpPr>
        <p:spPr>
          <a:xfrm>
            <a:off x="8612302" y="6306051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50070" y="5157192"/>
            <a:ext cx="6241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районами граничит Волго-Вятский район?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7" cstate="screen">
            <a:grayscl/>
          </a:blip>
          <a:srcRect/>
          <a:stretch>
            <a:fillRect/>
          </a:stretch>
        </p:blipFill>
        <p:spPr bwMode="auto">
          <a:xfrm>
            <a:off x="8103470" y="4365104"/>
            <a:ext cx="507343" cy="5194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63688" y="1484784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1.Центральный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181" y="838453"/>
            <a:ext cx="17738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2.Европейский Север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4168" y="4233844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4.Урал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3688" y="4418510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3.Поволжь</a:t>
            </a:r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5" grpId="1" animBg="1"/>
      <p:bldP spid="7" grpId="0" animBg="1"/>
      <p:bldP spid="8" grpId="0" animBg="1"/>
      <p:bldP spid="11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-15123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 положение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859" y="1052736"/>
            <a:ext cx="4413843" cy="49685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3264" y="1772816"/>
            <a:ext cx="419323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1.Район пересекают важные железнодорожные , автомагистрали, нефти-и газопроводы.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2.Река Волга является основным судоходным путём, связывающим важные экономические центры.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3.Форма транспортной сети сетчатая.</a:t>
            </a:r>
          </a:p>
          <a:p>
            <a:pPr algn="just">
              <a:lnSpc>
                <a:spcPct val="80000"/>
              </a:lnSpc>
              <a:defRPr/>
            </a:pPr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6" name="Пятиугольник 5">
            <a:hlinkClick r:id="rId4" action="ppaction://hlinksldjump"/>
          </p:cNvPr>
          <p:cNvSpPr/>
          <p:nvPr/>
        </p:nvSpPr>
        <p:spPr>
          <a:xfrm rot="10800000">
            <a:off x="7943050" y="6306050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7" name="Пятиугольник 6">
            <a:hlinkClick r:id="rId5" action="ppaction://hlinksldjump"/>
          </p:cNvPr>
          <p:cNvSpPr/>
          <p:nvPr/>
        </p:nvSpPr>
        <p:spPr>
          <a:xfrm>
            <a:off x="8530530" y="6298793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 descr="D:\9\вв т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2765"/>
            <a:ext cx="4428492" cy="33641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Documents and Settings\User\Мои документы\Мои рисунки\иконки\ico_atl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37012"/>
            <a:ext cx="440027" cy="4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56" y="13342"/>
            <a:ext cx="9107243" cy="11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относительно топливных и ресурсных баз 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>
            <a:hlinkClick r:id="rId2" action="ppaction://hlinksldjump"/>
          </p:cNvPr>
          <p:cNvSpPr/>
          <p:nvPr/>
        </p:nvSpPr>
        <p:spPr>
          <a:xfrm rot="10800000">
            <a:off x="7902464" y="6341769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>
            <a:off x="8460583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56653" y="2060848"/>
            <a:ext cx="396491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</a:rPr>
              <a:t>1.Район граничит с сырьевыми и топливными районами страны: Европейским Севером, Поволжьем  и Уралом. </a:t>
            </a:r>
          </a:p>
          <a:p>
            <a:pPr algn="just"/>
            <a:r>
              <a:rPr lang="ru-RU" sz="2000" dirty="0" smtClean="0">
                <a:latin typeface="Times New Roman" pitchFamily="18" charset="0"/>
              </a:rPr>
              <a:t>2.Топливо и </a:t>
            </a:r>
            <a:r>
              <a:rPr lang="ru-RU" sz="2000" dirty="0">
                <a:latin typeface="Times New Roman" pitchFamily="18" charset="0"/>
              </a:rPr>
              <a:t>р</a:t>
            </a:r>
            <a:r>
              <a:rPr lang="ru-RU" sz="2000" dirty="0" smtClean="0">
                <a:latin typeface="Times New Roman" pitchFamily="18" charset="0"/>
              </a:rPr>
              <a:t>есурсы ввозятся из этих районов.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300" y="1268758"/>
            <a:ext cx="4303077" cy="423757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371739" y="2293198"/>
            <a:ext cx="1987282" cy="2419985"/>
            <a:chOff x="1371739" y="2293198"/>
            <a:chExt cx="1987282" cy="2419985"/>
          </a:xfrm>
        </p:grpSpPr>
        <p:sp>
          <p:nvSpPr>
            <p:cNvPr id="6" name="Стрелка вниз 5"/>
            <p:cNvSpPr/>
            <p:nvPr/>
          </p:nvSpPr>
          <p:spPr>
            <a:xfrm rot="1394495">
              <a:off x="3142997" y="2293198"/>
              <a:ext cx="216024" cy="6480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трелка вниз 9"/>
            <p:cNvSpPr/>
            <p:nvPr/>
          </p:nvSpPr>
          <p:spPr>
            <a:xfrm rot="14427105" flipH="1">
              <a:off x="1605608" y="3923259"/>
              <a:ext cx="202319" cy="670057"/>
            </a:xfrm>
            <a:prstGeom prst="downArrow">
              <a:avLst>
                <a:gd name="adj1" fmla="val 50000"/>
                <a:gd name="adj2" fmla="val 5251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трелка вниз 10"/>
            <p:cNvSpPr/>
            <p:nvPr/>
          </p:nvSpPr>
          <p:spPr>
            <a:xfrm rot="9369213">
              <a:off x="2944217" y="4065111"/>
              <a:ext cx="200225" cy="6480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44006" y="2869264"/>
            <a:ext cx="1322267" cy="1135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ЭГП района</a:t>
            </a:r>
            <a:endParaRPr lang="ru-RU" sz="40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511065"/>
              </p:ext>
            </p:extLst>
          </p:nvPr>
        </p:nvGraphicFramePr>
        <p:xfrm>
          <a:off x="227268" y="980728"/>
          <a:ext cx="8696069" cy="14295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441022"/>
                <a:gridCol w="4255047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423276" y="6341768"/>
            <a:ext cx="500062" cy="428625"/>
          </a:xfrm>
          <a:prstGeom prst="homePlate">
            <a:avLst>
              <a:gd name="adj" fmla="val 116673"/>
            </a:avLst>
          </a:prstGeom>
          <a:gradFill>
            <a:gsLst>
              <a:gs pos="0">
                <a:schemeClr val="accent3">
                  <a:tint val="50000"/>
                  <a:satMod val="300000"/>
                  <a:lumMod val="30000"/>
                  <a:lumOff val="7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540121"/>
              </p:ext>
            </p:extLst>
          </p:nvPr>
        </p:nvGraphicFramePr>
        <p:xfrm>
          <a:off x="196411" y="980728"/>
          <a:ext cx="8726927" cy="498550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456781"/>
                <a:gridCol w="427014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Минусы ЭГП района</a:t>
                      </a:r>
                      <a:endParaRPr lang="ru-RU" sz="28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3">
                            <a:tint val="50000"/>
                            <a:satMod val="300000"/>
                            <a:lumMod val="30000"/>
                            <a:lumOff val="70000"/>
                          </a:schemeClr>
                        </a:gs>
                        <a:gs pos="35000">
                          <a:schemeClr val="accent3">
                            <a:tint val="37000"/>
                            <a:satMod val="300000"/>
                          </a:schemeClr>
                        </a:gs>
                        <a:gs pos="100000">
                          <a:schemeClr val="accent3">
                            <a:tint val="15000"/>
                            <a:satMod val="350000"/>
                          </a:schemeClr>
                        </a:gs>
                      </a:gsLst>
                      <a:lin ang="162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1.Внутреннее соседство с индустриально развитыми районами старого освоения.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2.Проходят транспортные пути 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которые соединяют Волго-Вятский район  с другими районами страны.</a:t>
                      </a: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2000" dirty="0" smtClean="0">
                          <a:latin typeface="Times New Roman" pitchFamily="18" charset="0"/>
                        </a:rPr>
                        <a:t> Важную экономическую роль играет река Волга. </a:t>
                      </a: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4.Граничит с сырьевыми районами, что благоприятно сказывается  на развитие района.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1.Нет 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прямого выхода в море.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endParaRPr lang="ru-RU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2.Нет топливных и сырьевых баз на своей территории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3140968"/>
            <a:ext cx="8061747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плюсы и минусы ЭГП Волго-Вятского района можно выделить?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Анна\Documents\Школа\иконки\ico_PRZ.png"/>
          <p:cNvPicPr>
            <a:picLocks noChangeAspect="1" noChangeArrowheads="1"/>
          </p:cNvPicPr>
          <p:nvPr/>
        </p:nvPicPr>
        <p:blipFill>
          <a:blip r:embed="rId4" cstate="screen">
            <a:grayscl/>
          </a:blip>
          <a:srcRect/>
          <a:stretch>
            <a:fillRect/>
          </a:stretch>
        </p:blipFill>
        <p:spPr bwMode="auto">
          <a:xfrm>
            <a:off x="251520" y="2492896"/>
            <a:ext cx="533400" cy="546100"/>
          </a:xfrm>
          <a:prstGeom prst="rect">
            <a:avLst/>
          </a:prstGeom>
          <a:noFill/>
        </p:spPr>
      </p:pic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27818" y="6341769"/>
            <a:ext cx="727758" cy="554918"/>
          </a:xfrm>
          <a:prstGeom prst="mathMultipl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3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2671</Words>
  <Application>Microsoft Office PowerPoint</Application>
  <PresentationFormat>Экран (4:3)</PresentationFormat>
  <Paragraphs>623</Paragraphs>
  <Slides>49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Windows User</cp:lastModifiedBy>
  <cp:revision>455</cp:revision>
  <dcterms:created xsi:type="dcterms:W3CDTF">2013-12-24T16:23:26Z</dcterms:created>
  <dcterms:modified xsi:type="dcterms:W3CDTF">2017-02-18T11:41:46Z</dcterms:modified>
</cp:coreProperties>
</file>