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76" r:id="rId7"/>
    <p:sldId id="270" r:id="rId8"/>
    <p:sldId id="272" r:id="rId9"/>
    <p:sldId id="271" r:id="rId10"/>
    <p:sldId id="275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73" r:id="rId19"/>
    <p:sldId id="274" r:id="rId20"/>
    <p:sldId id="268" r:id="rId21"/>
    <p:sldId id="269" r:id="rId22"/>
    <p:sldId id="277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-31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7471-0941-465F-A271-1BC3CCDC7569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022B3-73B4-49CB-977E-522E342E42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9231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7471-0941-465F-A271-1BC3CCDC7569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022B3-73B4-49CB-977E-522E342E42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6261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7471-0941-465F-A271-1BC3CCDC7569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022B3-73B4-49CB-977E-522E342E42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4337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7471-0941-465F-A271-1BC3CCDC7569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022B3-73B4-49CB-977E-522E342E42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9487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7471-0941-465F-A271-1BC3CCDC7569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022B3-73B4-49CB-977E-522E342E42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0059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7471-0941-465F-A271-1BC3CCDC7569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022B3-73B4-49CB-977E-522E342E42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7575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7471-0941-465F-A271-1BC3CCDC7569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022B3-73B4-49CB-977E-522E342E42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9700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7471-0941-465F-A271-1BC3CCDC7569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022B3-73B4-49CB-977E-522E342E42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3849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7471-0941-465F-A271-1BC3CCDC7569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022B3-73B4-49CB-977E-522E342E42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612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7471-0941-465F-A271-1BC3CCDC7569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022B3-73B4-49CB-977E-522E342E42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9424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7471-0941-465F-A271-1BC3CCDC7569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0022B3-73B4-49CB-977E-522E342E42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635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B7471-0941-465F-A271-1BC3CCDC7569}" type="datetimeFigureOut">
              <a:rPr lang="ru-RU" smtClean="0"/>
              <a:pPr/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022B3-73B4-49CB-977E-522E342E42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9682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8731" y="1208689"/>
            <a:ext cx="11277600" cy="4130073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+mn-lt"/>
              </a:rPr>
              <a:t>Формирование оценочной деятельности 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учащихся, 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как способ оптимизации 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работы учителя</a:t>
            </a:r>
            <a:endParaRPr lang="ru-RU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5531" y="5830784"/>
            <a:ext cx="10210800" cy="814382"/>
          </a:xfrm>
        </p:spPr>
        <p:txBody>
          <a:bodyPr>
            <a:normAutofit lnSpcReduction="10000"/>
          </a:bodyPr>
          <a:lstStyle/>
          <a:p>
            <a:pPr algn="r"/>
            <a:r>
              <a:rPr lang="ru-RU" dirty="0" smtClean="0"/>
              <a:t>Учитель ГБОУ Лицея № 244</a:t>
            </a:r>
          </a:p>
          <a:p>
            <a:pPr algn="r"/>
            <a:r>
              <a:rPr lang="ru-RU" dirty="0" err="1" smtClean="0"/>
              <a:t>Биткова</a:t>
            </a:r>
            <a:r>
              <a:rPr lang="ru-RU" dirty="0" smtClean="0"/>
              <a:t> Татьяна Геннадьевна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05888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365124"/>
            <a:ext cx="10515600" cy="6224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926842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115743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Лист самооценки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3089" y="1315367"/>
            <a:ext cx="11625820" cy="4539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0316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Лист самооценки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8456" y="1690687"/>
            <a:ext cx="11555087" cy="3427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83936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Лист самооценки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2509" y="1743510"/>
            <a:ext cx="11578442" cy="4872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03343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881" y="365125"/>
            <a:ext cx="11815948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Лист самооценки «незаконченное предложение»</a:t>
            </a: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9423" y="1749961"/>
            <a:ext cx="6808797" cy="28572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9422" y="4607224"/>
            <a:ext cx="6808797" cy="153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79481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81712" y="139493"/>
            <a:ext cx="9428576" cy="6412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822317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1782" y="650133"/>
            <a:ext cx="11388435" cy="494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70160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Лист самооценки «Проверь себя»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44153" y="1524434"/>
            <a:ext cx="6303694" cy="499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531073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58387" y="0"/>
            <a:ext cx="10401301" cy="6923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38865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1059" y="361950"/>
            <a:ext cx="10937784" cy="476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3652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11928" y="216187"/>
            <a:ext cx="8146472" cy="63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07107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365125"/>
            <a:ext cx="10515600" cy="612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46498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73084" y="365125"/>
            <a:ext cx="9445831" cy="629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542686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51907" y="2481943"/>
            <a:ext cx="9785267" cy="426324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Спасибо за внимание</a:t>
            </a:r>
            <a:endParaRPr lang="ru-RU" sz="96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4569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23803" y="261257"/>
            <a:ext cx="8930244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2207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9099" y="325757"/>
            <a:ext cx="9135092" cy="6229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34069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93823" y="163245"/>
            <a:ext cx="9404354" cy="366445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4587" y="4029580"/>
            <a:ext cx="1192282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1-я ступенька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– ученик не понял новое знание, ничего не запомнил, у него осталось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много вопросов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; с самостоятельной работой на уроке не справился;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2-я и 3-я ступеньки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– у ученика остались вопросы по новой теме, в самостоятельной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работе были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допущены ошибки;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4-я ступенька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– ученик хорошо усвоил новое знание и может его рассказать,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 самостоятельной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работе ошибок не допустил.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925759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44040" y="365125"/>
            <a:ext cx="8103919" cy="595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8371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Волшебные линеечки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1311" y="1482859"/>
            <a:ext cx="5655191" cy="44494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1562" y="3002724"/>
            <a:ext cx="52578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880920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1. 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9788" y="415864"/>
            <a:ext cx="3696586" cy="2161081"/>
          </a:xfrm>
          <a:prstGeom prst="rect">
            <a:avLst/>
          </a:prstGeom>
        </p:spPr>
      </p:pic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>
          <a:xfrm>
            <a:off x="839788" y="3325091"/>
            <a:ext cx="8743599" cy="2543896"/>
          </a:xfrm>
        </p:spPr>
        <p:txBody>
          <a:bodyPr>
            <a:normAutofit/>
          </a:bodyPr>
          <a:lstStyle/>
          <a:p>
            <a:pPr marL="342900" indent="-342900">
              <a:buAutoNum type="arabicPeriod"/>
            </a:pPr>
            <a:r>
              <a:rPr lang="ru-RU" sz="3200" dirty="0" smtClean="0"/>
              <a:t>Аккуратность записи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Нахождение неизвестного компонента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Проверка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080655" y="2576945"/>
            <a:ext cx="30638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1.                       2.                      3.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1040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199" y="1690688"/>
            <a:ext cx="10537883" cy="2525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05593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75</Words>
  <Application>Microsoft Office PowerPoint</Application>
  <PresentationFormat>Произвольный</PresentationFormat>
  <Paragraphs>16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Формирование оценочной деятельности  учащихся,  как способ оптимизации  работы учителя</vt:lpstr>
      <vt:lpstr>Слайд 2</vt:lpstr>
      <vt:lpstr>Слайд 3</vt:lpstr>
      <vt:lpstr>Слайд 4</vt:lpstr>
      <vt:lpstr>Слайд 5</vt:lpstr>
      <vt:lpstr>Слайд 6</vt:lpstr>
      <vt:lpstr>Волшебные линеечки</vt:lpstr>
      <vt:lpstr>1. </vt:lpstr>
      <vt:lpstr>Слайд 9</vt:lpstr>
      <vt:lpstr>Слайд 10</vt:lpstr>
      <vt:lpstr>Лист самооценки</vt:lpstr>
      <vt:lpstr>Лист самооценки</vt:lpstr>
      <vt:lpstr>Лист самооценки</vt:lpstr>
      <vt:lpstr>Лист самооценки «незаконченное предложение»</vt:lpstr>
      <vt:lpstr>Слайд 15</vt:lpstr>
      <vt:lpstr>Слайд 16</vt:lpstr>
      <vt:lpstr>Лист самооценки «Проверь себя»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оценочной деятельности  учащихся,  как способ оптимизации  работы учителя</dc:title>
  <dc:creator>Home</dc:creator>
  <cp:lastModifiedBy>sc_244_208</cp:lastModifiedBy>
  <cp:revision>7</cp:revision>
  <dcterms:created xsi:type="dcterms:W3CDTF">2025-01-19T16:54:51Z</dcterms:created>
  <dcterms:modified xsi:type="dcterms:W3CDTF">2025-01-20T04:43:18Z</dcterms:modified>
</cp:coreProperties>
</file>