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8" r:id="rId7"/>
    <p:sldId id="270" r:id="rId8"/>
    <p:sldId id="269" r:id="rId9"/>
    <p:sldId id="263" r:id="rId10"/>
    <p:sldId id="264" r:id="rId11"/>
    <p:sldId id="265" r:id="rId12"/>
    <p:sldId id="271" r:id="rId13"/>
    <p:sldId id="262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54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Приемы работы на уроках английского в условиях дистанционного обучения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Автаева</a:t>
            </a:r>
            <a:r>
              <a:rPr lang="ru-RU" dirty="0" smtClean="0"/>
              <a:t> Анна Сергеевна, учитель английского языка, лицей № 384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94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islcollective.com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869" t="8143" r="31365" b="10347"/>
          <a:stretch/>
        </p:blipFill>
        <p:spPr>
          <a:xfrm>
            <a:off x="6254150" y="1186793"/>
            <a:ext cx="5408763" cy="43686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9127" t="4655" r="31864" b="11698"/>
          <a:stretch/>
        </p:blipFill>
        <p:spPr>
          <a:xfrm>
            <a:off x="181155" y="1984076"/>
            <a:ext cx="5982737" cy="477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328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Eslkidstuff.com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508" t="3811" r="8424" b="5042"/>
          <a:stretch/>
        </p:blipFill>
        <p:spPr>
          <a:xfrm>
            <a:off x="650240" y="1298645"/>
            <a:ext cx="5303520" cy="32733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1647" t="3970" r="21635" b="7444"/>
          <a:stretch/>
        </p:blipFill>
        <p:spPr>
          <a:xfrm>
            <a:off x="5669280" y="1905035"/>
            <a:ext cx="6235968" cy="465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782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Punctuation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337094"/>
            <a:ext cx="8915400" cy="4574128"/>
          </a:xfrm>
        </p:spPr>
        <p:txBody>
          <a:bodyPr>
            <a:normAutofit/>
          </a:bodyPr>
          <a:lstStyle/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 like bananas.</a:t>
            </a:r>
          </a:p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Do you read books?</a:t>
            </a:r>
          </a:p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she doesn’t read</a:t>
            </a:r>
          </a:p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does he go to school on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monday</a:t>
            </a:r>
            <a:endParaRPr lang="en-US" sz="4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play every day</a:t>
            </a:r>
          </a:p>
          <a:p>
            <a:pPr lvl="0">
              <a:buClr>
                <a:srgbClr val="A53010"/>
              </a:buClr>
            </a:pP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do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eat potatoes </a:t>
            </a:r>
            <a:endParaRPr lang="ru-RU" sz="4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542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стоит помнить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7280" y="1452880"/>
            <a:ext cx="9042400" cy="22936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Classroom management (</a:t>
            </a:r>
            <a:r>
              <a:rPr lang="ru-RU" sz="3200" dirty="0" smtClean="0"/>
              <a:t>правила урока</a:t>
            </a:r>
            <a:r>
              <a:rPr lang="en-US" sz="3200" dirty="0" smtClean="0"/>
              <a:t>)</a:t>
            </a:r>
            <a:endParaRPr lang="ru-RU" sz="3200" dirty="0" smtClean="0"/>
          </a:p>
          <a:p>
            <a:r>
              <a:rPr lang="ru-RU" sz="3200" dirty="0" smtClean="0"/>
              <a:t>Чередование видов деятельности</a:t>
            </a:r>
          </a:p>
          <a:p>
            <a:r>
              <a:rPr lang="ru-RU" sz="3200" dirty="0" smtClean="0"/>
              <a:t>Важность </a:t>
            </a:r>
            <a:r>
              <a:rPr lang="ru-RU" sz="3200" dirty="0" smtClean="0"/>
              <a:t>интерактивности</a:t>
            </a:r>
            <a:endParaRPr lang="ru-RU" sz="2400" dirty="0"/>
          </a:p>
        </p:txBody>
      </p:sp>
      <p:pic>
        <p:nvPicPr>
          <p:cNvPr id="4098" name="Picture 2" descr="https://static.tildacdn.com/tild3161-3934-4366-a537-343936633331/lessons-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6959" y="3190240"/>
            <a:ext cx="5014824" cy="332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85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04800"/>
            <a:ext cx="8911687" cy="751840"/>
          </a:xfrm>
        </p:spPr>
        <p:txBody>
          <a:bodyPr/>
          <a:lstStyle/>
          <a:p>
            <a:r>
              <a:rPr lang="ru-RU" dirty="0" smtClean="0"/>
              <a:t>Минусы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944880"/>
            <a:ext cx="8915400" cy="4966342"/>
          </a:xfrm>
        </p:spPr>
        <p:txBody>
          <a:bodyPr/>
          <a:lstStyle/>
          <a:p>
            <a:r>
              <a:rPr lang="ru-RU" sz="2000" dirty="0" smtClean="0"/>
              <a:t>Обязательный контроль за ребенком со стороны родителей</a:t>
            </a:r>
          </a:p>
          <a:p>
            <a:r>
              <a:rPr lang="ru-RU" sz="2000" dirty="0"/>
              <a:t>М</a:t>
            </a:r>
            <a:r>
              <a:rPr lang="ru-RU" sz="2000" dirty="0" smtClean="0"/>
              <a:t>отивация</a:t>
            </a:r>
          </a:p>
          <a:p>
            <a:r>
              <a:rPr lang="ru-RU" sz="2000" dirty="0" smtClean="0"/>
              <a:t>Отсутствие личного общения</a:t>
            </a:r>
          </a:p>
          <a:p>
            <a:r>
              <a:rPr lang="ru-RU" sz="2000" dirty="0" smtClean="0"/>
              <a:t>Зависимость от технических средств</a:t>
            </a:r>
          </a:p>
          <a:p>
            <a:r>
              <a:rPr lang="ru-RU" sz="2000" dirty="0" smtClean="0"/>
              <a:t>Временные ограничения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http://www.adm-mosrentgen.ru/upload/iblock/638/6383a35294bdd7b91597eaadff8819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162" y="3018792"/>
            <a:ext cx="5499731" cy="366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608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9410"/>
          </a:xfrm>
        </p:spPr>
        <p:txBody>
          <a:bodyPr/>
          <a:lstStyle/>
          <a:p>
            <a:r>
              <a:rPr lang="ru-RU" dirty="0" smtClean="0"/>
              <a:t>Как выбрать режим работы?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15440"/>
            <a:ext cx="8915400" cy="4295782"/>
          </a:xfrm>
        </p:spPr>
        <p:txBody>
          <a:bodyPr/>
          <a:lstStyle/>
          <a:p>
            <a:r>
              <a:rPr lang="ru-RU" sz="2400" dirty="0" smtClean="0"/>
              <a:t>Возраст учеников</a:t>
            </a:r>
          </a:p>
          <a:p>
            <a:r>
              <a:rPr lang="ru-RU" sz="2400" dirty="0" smtClean="0"/>
              <a:t>Технические возможности у детей</a:t>
            </a:r>
          </a:p>
          <a:p>
            <a:r>
              <a:rPr lang="ru-RU" sz="2400" dirty="0" smtClean="0"/>
              <a:t>Возможность родителей оказать помощь</a:t>
            </a:r>
          </a:p>
          <a:p>
            <a:r>
              <a:rPr lang="ru-RU" sz="2400" dirty="0" smtClean="0"/>
              <a:t>Временные и технические возможности учителя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140" y="3738880"/>
            <a:ext cx="44958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272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88130"/>
          </a:xfrm>
        </p:spPr>
        <p:txBody>
          <a:bodyPr/>
          <a:lstStyle/>
          <a:p>
            <a:r>
              <a:rPr lang="ru-RU" dirty="0" smtClean="0"/>
              <a:t>Требования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29360"/>
            <a:ext cx="8915400" cy="4681862"/>
          </a:xfrm>
        </p:spPr>
        <p:txBody>
          <a:bodyPr/>
          <a:lstStyle/>
          <a:p>
            <a:r>
              <a:rPr lang="ru-RU" dirty="0"/>
              <a:t>СанПиН 2.4.2.2821-10 (с изм. на 22 мая 2019 года). Продолжительность непрерывного использования в образовательной деятельности технических средств обучения устанавливается согласно таблице 1. </a:t>
            </a:r>
          </a:p>
          <a:p>
            <a:r>
              <a:rPr lang="ru-RU" dirty="0"/>
              <a:t>СанПиН 2.4.2.2821-10 (с изм. на 22 мая 2019 года)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8862235"/>
              </p:ext>
            </p:extLst>
          </p:nvPr>
        </p:nvGraphicFramePr>
        <p:xfrm>
          <a:off x="2275838" y="2611119"/>
          <a:ext cx="9387841" cy="3713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082"/>
                <a:gridCol w="2254687"/>
                <a:gridCol w="1438817"/>
                <a:gridCol w="1700923"/>
                <a:gridCol w="1438817"/>
                <a:gridCol w="1406515"/>
              </a:tblGrid>
              <a:tr h="299803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Непрерывная длительность (мин), не более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739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Классы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Просмотр статистических изображений на учебных досках и экранах отражённого свечения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Просмотр динамических  изображений на учебных досках и экранах отражённого свечения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Работа с изображением на индивидуальном мониторе компьютера и клавиатуре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Прослушивание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аудиозаписи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Прослушивание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аудиозаписи в наушниках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983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1-2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983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3-4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1087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153" y="298990"/>
            <a:ext cx="8911687" cy="869410"/>
          </a:xfrm>
        </p:spPr>
        <p:txBody>
          <a:bodyPr/>
          <a:lstStyle/>
          <a:p>
            <a:r>
              <a:rPr lang="ru-RU" dirty="0" smtClean="0"/>
              <a:t>Мой выбор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4880" y="1168400"/>
            <a:ext cx="9458960" cy="34553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 smtClean="0"/>
              <a:t>ZOOM</a:t>
            </a:r>
            <a:r>
              <a:rPr lang="ru-RU" sz="2600" dirty="0" smtClean="0"/>
              <a:t> </a:t>
            </a:r>
            <a:r>
              <a:rPr lang="ru-RU" sz="2600" dirty="0"/>
              <a:t>сервис для проведения видеоконференций, онлайн-встреч и дистанционного обучения школьников. </a:t>
            </a:r>
          </a:p>
          <a:p>
            <a:pPr marL="0" indent="0">
              <a:buNone/>
            </a:pPr>
            <a:r>
              <a:rPr lang="ru-RU" sz="2600" dirty="0"/>
              <a:t>Организовать встречу может любой, создавший учетную запись. Бесплатная учетная запись позволяет проводить видеоконференцию длительностью 40 минут. </a:t>
            </a:r>
          </a:p>
        </p:txBody>
      </p:sp>
      <p:pic>
        <p:nvPicPr>
          <p:cNvPr id="3074" name="Picture 2" descr="http://windowss10.ru/wp-content/uploads/2020/09/Zoom-Video-Communica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2963" y="3891280"/>
            <a:ext cx="5201649" cy="296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127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Преимущества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574800"/>
            <a:ext cx="8915400" cy="433642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Хорошая связь</a:t>
            </a:r>
          </a:p>
          <a:p>
            <a:r>
              <a:rPr lang="ru-RU" sz="2800" dirty="0"/>
              <a:t>Видео и аудио связь с каждым </a:t>
            </a:r>
            <a:r>
              <a:rPr lang="ru-RU" sz="2800" dirty="0" smtClean="0"/>
              <a:t>участником</a:t>
            </a:r>
          </a:p>
          <a:p>
            <a:r>
              <a:rPr lang="ru-RU" sz="2800" dirty="0"/>
              <a:t>Можно делиться экраном (</a:t>
            </a:r>
            <a:r>
              <a:rPr lang="ru-RU" sz="2800" dirty="0" err="1"/>
              <a:t>screensharing</a:t>
            </a:r>
            <a:r>
              <a:rPr lang="ru-RU" sz="2800" dirty="0"/>
              <a:t>) уже со звуком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И</a:t>
            </a:r>
            <a:r>
              <a:rPr lang="ru-RU" sz="2800" dirty="0" smtClean="0"/>
              <a:t>нтерактивная доска</a:t>
            </a:r>
          </a:p>
          <a:p>
            <a:r>
              <a:rPr lang="ru-RU" sz="28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Чат</a:t>
            </a:r>
          </a:p>
          <a:p>
            <a:r>
              <a:rPr lang="ru-RU" sz="2800" dirty="0" smtClean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Запись </a:t>
            </a:r>
            <a:r>
              <a:rPr lang="ru-RU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8075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1765407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Интерактивная доска</a:t>
            </a:r>
            <a:r>
              <a:rPr lang="ru-RU" sz="4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Запись урока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4689" y="2133600"/>
            <a:ext cx="839893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92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Чат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8677" y="624110"/>
            <a:ext cx="6058793" cy="566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055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Можно делиться экраном (</a:t>
            </a:r>
            <a:r>
              <a:rPr lang="ru-RU" dirty="0" err="1"/>
              <a:t>screensharing</a:t>
            </a:r>
            <a:r>
              <a:rPr lang="ru-RU" dirty="0"/>
              <a:t>) </a:t>
            </a:r>
            <a:r>
              <a:rPr lang="ru-RU" dirty="0" smtClean="0"/>
              <a:t>со </a:t>
            </a:r>
            <a:r>
              <a:rPr lang="ru-RU" dirty="0"/>
              <a:t>звуком.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8423" y="1881706"/>
            <a:ext cx="8084851" cy="4547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для урока английского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80160"/>
            <a:ext cx="8915400" cy="4631062"/>
          </a:xfrm>
        </p:spPr>
        <p:txBody>
          <a:bodyPr/>
          <a:lstStyle/>
          <a:p>
            <a:r>
              <a:rPr lang="en-US" dirty="0" smtClean="0"/>
              <a:t>British Council Kids</a:t>
            </a:r>
          </a:p>
          <a:p>
            <a:endParaRPr lang="en-US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928" t="4287" r="9107" b="5000"/>
          <a:stretch/>
        </p:blipFill>
        <p:spPr>
          <a:xfrm>
            <a:off x="3043872" y="1664376"/>
            <a:ext cx="8006080" cy="49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11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1252</TotalTime>
  <Words>252</Words>
  <Application>Microsoft Office PowerPoint</Application>
  <PresentationFormat>Произвольный</PresentationFormat>
  <Paragraphs>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Приемы работы на уроках английского в условиях дистанционного обучения</vt:lpstr>
      <vt:lpstr>Как выбрать режим работы?</vt:lpstr>
      <vt:lpstr>Требования </vt:lpstr>
      <vt:lpstr>Мой выбор</vt:lpstr>
      <vt:lpstr>Преимущества</vt:lpstr>
      <vt:lpstr>Интерактивная доска Запись урока </vt:lpstr>
      <vt:lpstr>Чат</vt:lpstr>
      <vt:lpstr>Можно делиться экраном (screensharing) со звуком.</vt:lpstr>
      <vt:lpstr>Ресурсы для урока английского</vt:lpstr>
      <vt:lpstr>islcollective.com</vt:lpstr>
      <vt:lpstr>Eslkidstuff.com</vt:lpstr>
      <vt:lpstr>Punctuation</vt:lpstr>
      <vt:lpstr>О чем стоит помнить</vt:lpstr>
      <vt:lpstr>Минусы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Приемы работы на уроках английского в условиях дистанционного обучения</dc:title>
  <dc:creator>Пользователь Windows</dc:creator>
  <cp:lastModifiedBy>User</cp:lastModifiedBy>
  <cp:revision>13</cp:revision>
  <dcterms:created xsi:type="dcterms:W3CDTF">2020-10-24T08:33:07Z</dcterms:created>
  <dcterms:modified xsi:type="dcterms:W3CDTF">2020-10-27T07:23:53Z</dcterms:modified>
</cp:coreProperties>
</file>