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5" r:id="rId6"/>
    <p:sldId id="258" r:id="rId7"/>
    <p:sldId id="259" r:id="rId8"/>
    <p:sldId id="260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анкетирования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вопрос №1</c:v>
                </c:pt>
                <c:pt idx="1">
                  <c:v>вопрос №2</c:v>
                </c:pt>
                <c:pt idx="2">
                  <c:v>вопрос №3</c:v>
                </c:pt>
                <c:pt idx="3">
                  <c:v>Вопрос №4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20</c:v>
                </c:pt>
                <c:pt idx="2">
                  <c:v>35</c:v>
                </c:pt>
                <c:pt idx="3">
                  <c:v>100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Результаты анкетирования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вопрос№1</c:v>
                </c:pt>
                <c:pt idx="1">
                  <c:v>вопрос №2</c:v>
                </c:pt>
                <c:pt idx="2">
                  <c:v>вопрос №3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</c:v>
                </c:pt>
                <c:pt idx="1">
                  <c:v>85</c:v>
                </c:pt>
                <c:pt idx="2">
                  <c:v>70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11172-3980-4D42-8080-A9CD546040FB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933F0-1339-4902-A65F-75AEC9AB70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3028970"/>
          </a:xfrm>
        </p:spPr>
        <p:txBody>
          <a:bodyPr>
            <a:normAutofit/>
          </a:bodyPr>
          <a:lstStyle/>
          <a:p>
            <a:r>
              <a:rPr lang="ru-RU" b="1" dirty="0" smtClean="0"/>
              <a:t>Использование электронного </a:t>
            </a:r>
            <a:r>
              <a:rPr lang="ru-RU" b="1" dirty="0" err="1" smtClean="0"/>
              <a:t>портфолио</a:t>
            </a:r>
            <a:r>
              <a:rPr lang="ru-RU" b="1" dirty="0" smtClean="0"/>
              <a:t> учащихся на занятиях по внеурочной деятельности в  условиях ДО.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400800" cy="113823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Бедретдинова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Альбина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Захировна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нач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классов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www.classdojo.com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8604"/>
            <a:ext cx="6419888" cy="276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www.classdojo.com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28604"/>
            <a:ext cx="6419888" cy="276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май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-76155"/>
            <a:ext cx="4929222" cy="6969597"/>
          </a:xfrm>
        </p:spPr>
      </p:pic>
      <p:sp>
        <p:nvSpPr>
          <p:cNvPr id="19458" name="AutoShape 2" descr="https://apf.mail.ru/cgi-bin/readmsg/IMG_6382.jpg?id=16036505590564094772%3B0%3B3&amp;x-email=zilyxa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ал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0"/>
            <a:ext cx="4887764" cy="66437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143404" cy="590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631" y="285728"/>
            <a:ext cx="4039943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857255"/>
          </a:xfrm>
        </p:spPr>
        <p:txBody>
          <a:bodyPr/>
          <a:lstStyle/>
          <a:p>
            <a:r>
              <a:rPr lang="ru-RU" dirty="0" smtClean="0"/>
              <a:t>Анкетирование для родителей.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643998" cy="5214974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Хотели бы вы узнать больше о возможностях использования приложения </a:t>
            </a:r>
            <a:r>
              <a:rPr lang="en-US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ClassDojo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  <a:p>
            <a:pPr algn="l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Сможете ли вы зарегистрироваться в этом приложении и помочь своему ребёнку зайти в свою учётную запись?</a:t>
            </a:r>
          </a:p>
          <a:p>
            <a:pPr algn="l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Не против ли вы, использовать это приложение в период ДО?</a:t>
            </a:r>
          </a:p>
          <a:p>
            <a:pPr algn="l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Нет ли у вас возражений, на публикацию фотографий вашего ребенка в закрытом сообществе </a:t>
            </a:r>
            <a:r>
              <a:rPr lang="en-US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ClassDojo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85728"/>
          <a:ext cx="8229600" cy="5026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 для родителей.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97207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i="1" dirty="0" smtClean="0"/>
              <a:t>Понравилось ли Вам приложение </a:t>
            </a:r>
            <a:r>
              <a:rPr lang="en-US" i="1" dirty="0" err="1" smtClean="0"/>
              <a:t>ClassDojo</a:t>
            </a:r>
            <a:r>
              <a:rPr lang="ru-RU" i="1" dirty="0" smtClean="0"/>
              <a:t>?</a:t>
            </a:r>
          </a:p>
          <a:p>
            <a:pPr marL="514350" indent="-514350">
              <a:buAutoNum type="arabicPeriod"/>
            </a:pPr>
            <a:r>
              <a:rPr lang="ru-RU" i="1" dirty="0" smtClean="0"/>
              <a:t>Удобно ли было использовать приложение в период ДО для проведения внеурочных занятий и накопления электронного </a:t>
            </a:r>
            <a:r>
              <a:rPr lang="ru-RU" i="1" dirty="0" err="1" smtClean="0"/>
              <a:t>портфолио</a:t>
            </a:r>
            <a:r>
              <a:rPr lang="ru-RU" i="1" dirty="0" smtClean="0"/>
              <a:t>?</a:t>
            </a:r>
          </a:p>
          <a:p>
            <a:pPr marL="514350" indent="-514350">
              <a:buNone/>
            </a:pPr>
            <a:r>
              <a:rPr lang="ru-RU" i="1" dirty="0" smtClean="0"/>
              <a:t>3. Планируете ли вы продолжать использовать это приложение?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131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Использование электронного портфолио учащихся на занятиях по внеурочной деятельности в  условиях ДО.</vt:lpstr>
      <vt:lpstr>Слайд 2</vt:lpstr>
      <vt:lpstr>Слайд 3</vt:lpstr>
      <vt:lpstr>Слайд 4</vt:lpstr>
      <vt:lpstr>Слайд 5</vt:lpstr>
      <vt:lpstr>Анкетирование для родителей.</vt:lpstr>
      <vt:lpstr>Слайд 7</vt:lpstr>
      <vt:lpstr>Анкетирование для родителей.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электронного портфолио учащихся на занятиях по внеурочной деятельности в  условиях ДО.</dc:title>
  <dc:creator>АЛЬБИША</dc:creator>
  <cp:lastModifiedBy>User</cp:lastModifiedBy>
  <cp:revision>2</cp:revision>
  <dcterms:created xsi:type="dcterms:W3CDTF">2020-10-25T19:10:50Z</dcterms:created>
  <dcterms:modified xsi:type="dcterms:W3CDTF">2020-10-27T07:47:50Z</dcterms:modified>
</cp:coreProperties>
</file>