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D2491-DBC9-4CF8-8761-8138260306A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39F5C-2BDF-4E86-8530-83ED9CFEB8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Психологическая поддержка дистанционного обучения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7 плюсов дистанционного обучения, которые помогут пережить карантин -  Летид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844824"/>
            <a:ext cx="4608512" cy="3451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220072" y="5589240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itchFamily="18" charset="0"/>
                <a:ea typeface="+mj-ea"/>
                <a:cs typeface="Times New Roman" pitchFamily="18" charset="0"/>
              </a:rPr>
              <a:t>педагог-психолог лицей №384 Кировского района</a:t>
            </a:r>
          </a:p>
          <a:p>
            <a:r>
              <a:rPr lang="ru-RU" sz="1600" dirty="0">
                <a:latin typeface="Times New Roman" pitchFamily="18" charset="0"/>
                <a:ea typeface="+mj-ea"/>
                <a:cs typeface="Times New Roman" pitchFamily="18" charset="0"/>
              </a:rPr>
              <a:t> Иванова Елена Валерьяновна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Анкетирование педагогов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628800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Изменилось Ваше эмоциональное состояние в период дистанционного обучения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32843" t="39172" r="29463" b="30293"/>
          <a:stretch>
            <a:fillRect/>
          </a:stretch>
        </p:blipFill>
        <p:spPr bwMode="auto">
          <a:xfrm>
            <a:off x="971600" y="2636912"/>
            <a:ext cx="734481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Анкетирование педагогов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2410" t="46875" r="23354" b="15719"/>
          <a:stretch>
            <a:fillRect/>
          </a:stretch>
        </p:blipFill>
        <p:spPr bwMode="auto">
          <a:xfrm>
            <a:off x="827584" y="1988840"/>
            <a:ext cx="748883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15616" y="134076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Оцените нагрузку на учителя в период дистанционного обучения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5445225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0-никак не изменилась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5- сильно увеличилась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 l="17901" t="18025" r="20789" b="12594"/>
          <a:stretch>
            <a:fillRect/>
          </a:stretch>
        </p:blipFill>
        <p:spPr bwMode="auto">
          <a:xfrm>
            <a:off x="0" y="332656"/>
            <a:ext cx="9144000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6" name="AutoShape 2" descr="Спасибо за внимание - 12098-1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Спасибо за внимание - 12098-1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100fotok.ru/wp-content/uploads/2019/04/Kartinka_Spasibo_za_vnimanie_dlya_prezentaciy_1-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9862"/>
            <a:ext cx="8580480" cy="643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Удаленное обучение – это приоритет самостоятельной работы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772816"/>
            <a:ext cx="36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ситуации дистанционного обучения по-новому распределяется ответственность за образовательную деятельность между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Учителем- учеником- родителем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 descr="Большой путеводитель по дистанционному обучению для учителей, школьников и  родителей | Вести образов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717032"/>
            <a:ext cx="4917780" cy="2651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Ограничения в системе дистанционного обучения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484784"/>
            <a:ext cx="3528392" cy="24482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39552" y="162880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Дефицит социально-эмоционального контакта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420889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невербального компонента коммуникации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14096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Эмоциональная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обедненность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контактов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AutoShape 2" descr="Советы учителям и родителям, как организовать дистанционное обучение и не  сойти с ума - Летидо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2" name="Picture 4" descr="Советы учителям и родителям, как организовать дистанционное обучение и не  сойти с ума - Летид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84984"/>
            <a:ext cx="4320480" cy="3243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Положительные стороны дистанционного обучения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988840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Отсроченность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ответа (обдумывание ответа)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99695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Скрыть эмоцию (недовольство)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Следовать плану и не критиковать: 5 советов, как наладить дистанционное  обучение | Ме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861048"/>
            <a:ext cx="3861254" cy="26262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378904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Отредактировать стиль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700808"/>
            <a:ext cx="3312368" cy="29523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Проблемы возникающие для разных категорий субъектов дистанционного обучения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204864"/>
            <a:ext cx="2592288" cy="38164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204864"/>
            <a:ext cx="2448272" cy="38164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2204864"/>
            <a:ext cx="2520280" cy="38164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7584" y="234888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234888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УЧЕНИК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2240" y="234888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РОДИТЕЛЬ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856" y="2780928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Неумение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самоорганизовываться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848" y="357301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Трудности восприятия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материала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4725144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Неумение вести себя в сетевой дискуссии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2780929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Выбор стиля общения с отдельными учащимися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371703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Проблемы повышения мотивации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4581128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деятельности учеников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84168" y="2780928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Установление контакта с учителем в случае возникновения вопросов и проблем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56176" y="4365104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мотивации обучения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Анкетирование родителей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28150" t="41088" r="31111" b="29862"/>
          <a:stretch>
            <a:fillRect/>
          </a:stretch>
        </p:blipFill>
        <p:spPr bwMode="auto">
          <a:xfrm>
            <a:off x="179512" y="980728"/>
            <a:ext cx="547260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33084" t="50527" r="34187" b="24993"/>
          <a:stretch>
            <a:fillRect/>
          </a:stretch>
        </p:blipFill>
        <p:spPr bwMode="auto">
          <a:xfrm>
            <a:off x="3707904" y="4077072"/>
            <a:ext cx="496855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012160" y="1124745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вы считаете готовы учащиеся к получению образования в дистанционном формате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941168"/>
            <a:ext cx="3635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вы оцениваете уровень учебной мотивации в рамках дистанционного обучения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7809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Анкетирование родителей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5731" t="39984" r="23353" b="30485"/>
          <a:stretch>
            <a:fillRect/>
          </a:stretch>
        </p:blipFill>
        <p:spPr bwMode="auto">
          <a:xfrm>
            <a:off x="395536" y="2276872"/>
            <a:ext cx="822811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5576" y="1556792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Оцените нагрузку на родителей во время обучения в дистанционном формате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5445224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1- низкая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7-очень высокая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05242" cy="922114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Анкетирование родителей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22877" t="48777" r="22877" b="17781"/>
          <a:stretch/>
        </p:blipFill>
        <p:spPr bwMode="auto">
          <a:xfrm>
            <a:off x="704675" y="2181138"/>
            <a:ext cx="7793374" cy="270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7" y="5949280"/>
            <a:ext cx="7518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анкетировании приняли родители учащихся 2-4 классов (128 человек)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5301208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1-очень напряженное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5-спокойное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19675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Ваше эмоциональное состояние во время дистанционного обучения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Анкетирование педагогов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9605" t="44906" r="32762" b="25563"/>
          <a:stretch>
            <a:fillRect/>
          </a:stretch>
        </p:blipFill>
        <p:spPr bwMode="auto">
          <a:xfrm>
            <a:off x="323528" y="1844824"/>
            <a:ext cx="590465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1196752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Вы адаптировались к условиям работы в дистанционном режиме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2290" t="37204" r="31183" b="35234"/>
          <a:stretch>
            <a:fillRect/>
          </a:stretch>
        </p:blipFill>
        <p:spPr bwMode="auto">
          <a:xfrm>
            <a:off x="3491880" y="4293096"/>
            <a:ext cx="511256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7544" y="4725144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Удобно Вам преподавать в дистанционном режиме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221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Психологическая поддержка дистанционного обучения</vt:lpstr>
      <vt:lpstr>Удаленное обучение – это приоритет самостоятельной работы</vt:lpstr>
      <vt:lpstr>Ограничения в системе дистанционного обучения</vt:lpstr>
      <vt:lpstr>Положительные стороны дистанционного обучения</vt:lpstr>
      <vt:lpstr>Проблемы возникающие для разных категорий субъектов дистанционного обучения</vt:lpstr>
      <vt:lpstr>Анкетирование родителей</vt:lpstr>
      <vt:lpstr>Анкетирование родителей</vt:lpstr>
      <vt:lpstr>Анкетирование родителей</vt:lpstr>
      <vt:lpstr>Анкетирование педагогов</vt:lpstr>
      <vt:lpstr>Анкетирование педагогов</vt:lpstr>
      <vt:lpstr>Анкетирование педагогов</vt:lpstr>
      <vt:lpstr>Слайд 12</vt:lpstr>
      <vt:lpstr>Слайд 13</vt:lpstr>
    </vt:vector>
  </TitlesOfParts>
  <Company>Lyceum 384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Психологическая поддержка дистанционного обучения</dc:title>
  <dc:creator>Пользователь</dc:creator>
  <cp:lastModifiedBy>   </cp:lastModifiedBy>
  <cp:revision>37</cp:revision>
  <dcterms:created xsi:type="dcterms:W3CDTF">2020-10-23T07:18:32Z</dcterms:created>
  <dcterms:modified xsi:type="dcterms:W3CDTF">2020-10-26T06:52:26Z</dcterms:modified>
</cp:coreProperties>
</file>