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90" r:id="rId2"/>
    <p:sldId id="289" r:id="rId3"/>
    <p:sldId id="260" r:id="rId4"/>
    <p:sldId id="261" r:id="rId5"/>
    <p:sldId id="262" r:id="rId6"/>
    <p:sldId id="264" r:id="rId7"/>
    <p:sldId id="274" r:id="rId8"/>
    <p:sldId id="275" r:id="rId9"/>
    <p:sldId id="268" r:id="rId10"/>
    <p:sldId id="278" r:id="rId11"/>
    <p:sldId id="279" r:id="rId12"/>
    <p:sldId id="277" r:id="rId13"/>
    <p:sldId id="272" r:id="rId14"/>
    <p:sldId id="263" r:id="rId15"/>
    <p:sldId id="273" r:id="rId16"/>
    <p:sldId id="28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66CCFF"/>
    <a:srgbClr val="F29B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70223B-0F48-4A3A-9273-A0ECE0FCB400}" v="14" dt="2022-03-19T09:04:18.8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14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Юлия Хузина" userId="ef55b281e6f0332a" providerId="LiveId" clId="{E370223B-0F48-4A3A-9273-A0ECE0FCB400}"/>
    <pc:docChg chg="custSel addSld delSld modSld">
      <pc:chgData name="Юлия Хузина" userId="ef55b281e6f0332a" providerId="LiveId" clId="{E370223B-0F48-4A3A-9273-A0ECE0FCB400}" dt="2022-03-19T09:04:18.897" v="788"/>
      <pc:docMkLst>
        <pc:docMk/>
      </pc:docMkLst>
      <pc:sldChg chg="modTransition">
        <pc:chgData name="Юлия Хузина" userId="ef55b281e6f0332a" providerId="LiveId" clId="{E370223B-0F48-4A3A-9273-A0ECE0FCB400}" dt="2022-03-19T09:04:18.897" v="788"/>
        <pc:sldMkLst>
          <pc:docMk/>
          <pc:sldMk cId="2093980314" sldId="256"/>
        </pc:sldMkLst>
      </pc:sldChg>
      <pc:sldChg chg="modTransition">
        <pc:chgData name="Юлия Хузина" userId="ef55b281e6f0332a" providerId="LiveId" clId="{E370223B-0F48-4A3A-9273-A0ECE0FCB400}" dt="2022-03-19T09:04:18.897" v="788"/>
        <pc:sldMkLst>
          <pc:docMk/>
          <pc:sldMk cId="2253078700" sldId="257"/>
        </pc:sldMkLst>
      </pc:sldChg>
      <pc:sldChg chg="modTransition">
        <pc:chgData name="Юлия Хузина" userId="ef55b281e6f0332a" providerId="LiveId" clId="{E370223B-0F48-4A3A-9273-A0ECE0FCB400}" dt="2022-03-19T09:04:18.897" v="788"/>
        <pc:sldMkLst>
          <pc:docMk/>
          <pc:sldMk cId="335448084" sldId="258"/>
        </pc:sldMkLst>
      </pc:sldChg>
      <pc:sldChg chg="modTransition">
        <pc:chgData name="Юлия Хузина" userId="ef55b281e6f0332a" providerId="LiveId" clId="{E370223B-0F48-4A3A-9273-A0ECE0FCB400}" dt="2022-03-19T09:04:18.897" v="788"/>
        <pc:sldMkLst>
          <pc:docMk/>
          <pc:sldMk cId="2514343676" sldId="259"/>
        </pc:sldMkLst>
      </pc:sldChg>
      <pc:sldChg chg="modTransition">
        <pc:chgData name="Юлия Хузина" userId="ef55b281e6f0332a" providerId="LiveId" clId="{E370223B-0F48-4A3A-9273-A0ECE0FCB400}" dt="2022-03-19T09:04:18.897" v="788"/>
        <pc:sldMkLst>
          <pc:docMk/>
          <pc:sldMk cId="2788617688" sldId="260"/>
        </pc:sldMkLst>
      </pc:sldChg>
      <pc:sldChg chg="modTransition">
        <pc:chgData name="Юлия Хузина" userId="ef55b281e6f0332a" providerId="LiveId" clId="{E370223B-0F48-4A3A-9273-A0ECE0FCB400}" dt="2022-03-19T09:04:18.897" v="788"/>
        <pc:sldMkLst>
          <pc:docMk/>
          <pc:sldMk cId="650708393" sldId="261"/>
        </pc:sldMkLst>
      </pc:sldChg>
      <pc:sldChg chg="delSp mod modTransition delAnim">
        <pc:chgData name="Юлия Хузина" userId="ef55b281e6f0332a" providerId="LiveId" clId="{E370223B-0F48-4A3A-9273-A0ECE0FCB400}" dt="2022-03-19T09:04:18.897" v="788"/>
        <pc:sldMkLst>
          <pc:docMk/>
          <pc:sldMk cId="1220713778" sldId="262"/>
        </pc:sldMkLst>
        <pc:spChg chg="del">
          <ac:chgData name="Юлия Хузина" userId="ef55b281e6f0332a" providerId="LiveId" clId="{E370223B-0F48-4A3A-9273-A0ECE0FCB400}" dt="2022-03-19T08:41:57.663" v="2" actId="478"/>
          <ac:spMkLst>
            <pc:docMk/>
            <pc:sldMk cId="1220713778" sldId="262"/>
            <ac:spMk id="5" creationId="{89AAFB14-8F14-4260-BDEA-E81D8A221679}"/>
          </ac:spMkLst>
        </pc:spChg>
      </pc:sldChg>
      <pc:sldChg chg="modSp mod modTransition">
        <pc:chgData name="Юлия Хузина" userId="ef55b281e6f0332a" providerId="LiveId" clId="{E370223B-0F48-4A3A-9273-A0ECE0FCB400}" dt="2022-03-19T09:04:18.897" v="788"/>
        <pc:sldMkLst>
          <pc:docMk/>
          <pc:sldMk cId="3541807344" sldId="263"/>
        </pc:sldMkLst>
        <pc:spChg chg="mod">
          <ac:chgData name="Юлия Хузина" userId="ef55b281e6f0332a" providerId="LiveId" clId="{E370223B-0F48-4A3A-9273-A0ECE0FCB400}" dt="2022-03-19T08:54:09.192" v="169" actId="207"/>
          <ac:spMkLst>
            <pc:docMk/>
            <pc:sldMk cId="3541807344" sldId="263"/>
            <ac:spMk id="5" creationId="{5B84CA99-0E14-475A-BA50-082CFC084854}"/>
          </ac:spMkLst>
        </pc:spChg>
      </pc:sldChg>
      <pc:sldChg chg="addSp modSp new mod modTransition">
        <pc:chgData name="Юлия Хузина" userId="ef55b281e6f0332a" providerId="LiveId" clId="{E370223B-0F48-4A3A-9273-A0ECE0FCB400}" dt="2022-03-19T09:04:18.897" v="788"/>
        <pc:sldMkLst>
          <pc:docMk/>
          <pc:sldMk cId="3423477697" sldId="264"/>
        </pc:sldMkLst>
        <pc:spChg chg="add mod">
          <ac:chgData name="Юлия Хузина" userId="ef55b281e6f0332a" providerId="LiveId" clId="{E370223B-0F48-4A3A-9273-A0ECE0FCB400}" dt="2022-03-19T08:52:31.771" v="129" actId="207"/>
          <ac:spMkLst>
            <pc:docMk/>
            <pc:sldMk cId="3423477697" sldId="264"/>
            <ac:spMk id="2" creationId="{8452BE38-EB87-44F5-9D15-C513D80345EE}"/>
          </ac:spMkLst>
        </pc:spChg>
      </pc:sldChg>
      <pc:sldChg chg="new del">
        <pc:chgData name="Юлия Хузина" userId="ef55b281e6f0332a" providerId="LiveId" clId="{E370223B-0F48-4A3A-9273-A0ECE0FCB400}" dt="2022-03-19T08:43:08.115" v="34" actId="47"/>
        <pc:sldMkLst>
          <pc:docMk/>
          <pc:sldMk cId="1518140628" sldId="265"/>
        </pc:sldMkLst>
      </pc:sldChg>
      <pc:sldChg chg="modSp add mod modTransition setBg">
        <pc:chgData name="Юлия Хузина" userId="ef55b281e6f0332a" providerId="LiveId" clId="{E370223B-0F48-4A3A-9273-A0ECE0FCB400}" dt="2022-03-19T09:04:18.897" v="788"/>
        <pc:sldMkLst>
          <pc:docMk/>
          <pc:sldMk cId="109476247" sldId="266"/>
        </pc:sldMkLst>
        <pc:spChg chg="mod">
          <ac:chgData name="Юлия Хузина" userId="ef55b281e6f0332a" providerId="LiveId" clId="{E370223B-0F48-4A3A-9273-A0ECE0FCB400}" dt="2022-03-19T08:45:46.198" v="95" actId="207"/>
          <ac:spMkLst>
            <pc:docMk/>
            <pc:sldMk cId="109476247" sldId="266"/>
            <ac:spMk id="2" creationId="{137F3BA5-3A66-4A76-8E5A-C5F0CB693883}"/>
          </ac:spMkLst>
        </pc:spChg>
        <pc:spChg chg="mod">
          <ac:chgData name="Юлия Хузина" userId="ef55b281e6f0332a" providerId="LiveId" clId="{E370223B-0F48-4A3A-9273-A0ECE0FCB400}" dt="2022-03-19T08:45:42.982" v="94" actId="207"/>
          <ac:spMkLst>
            <pc:docMk/>
            <pc:sldMk cId="109476247" sldId="266"/>
            <ac:spMk id="3" creationId="{99000544-306C-4C7C-8BC8-AB994FDECD72}"/>
          </ac:spMkLst>
        </pc:spChg>
      </pc:sldChg>
      <pc:sldChg chg="delSp modSp add mod modTransition setBg">
        <pc:chgData name="Юлия Хузина" userId="ef55b281e6f0332a" providerId="LiveId" clId="{E370223B-0F48-4A3A-9273-A0ECE0FCB400}" dt="2022-03-19T09:04:18.897" v="788"/>
        <pc:sldMkLst>
          <pc:docMk/>
          <pc:sldMk cId="2025155223" sldId="267"/>
        </pc:sldMkLst>
        <pc:spChg chg="mod">
          <ac:chgData name="Юлия Хузина" userId="ef55b281e6f0332a" providerId="LiveId" clId="{E370223B-0F48-4A3A-9273-A0ECE0FCB400}" dt="2022-03-19T08:44:41.305" v="85" actId="207"/>
          <ac:spMkLst>
            <pc:docMk/>
            <pc:sldMk cId="2025155223" sldId="267"/>
            <ac:spMk id="2" creationId="{137F3BA5-3A66-4A76-8E5A-C5F0CB693883}"/>
          </ac:spMkLst>
        </pc:spChg>
        <pc:spChg chg="mod">
          <ac:chgData name="Юлия Хузина" userId="ef55b281e6f0332a" providerId="LiveId" clId="{E370223B-0F48-4A3A-9273-A0ECE0FCB400}" dt="2022-03-19T08:45:31.644" v="92" actId="207"/>
          <ac:spMkLst>
            <pc:docMk/>
            <pc:sldMk cId="2025155223" sldId="267"/>
            <ac:spMk id="3" creationId="{99000544-306C-4C7C-8BC8-AB994FDECD72}"/>
          </ac:spMkLst>
        </pc:spChg>
        <pc:spChg chg="mod">
          <ac:chgData name="Юлия Хузина" userId="ef55b281e6f0332a" providerId="LiveId" clId="{E370223B-0F48-4A3A-9273-A0ECE0FCB400}" dt="2022-03-19T08:45:37.728" v="93" actId="207"/>
          <ac:spMkLst>
            <pc:docMk/>
            <pc:sldMk cId="2025155223" sldId="267"/>
            <ac:spMk id="4" creationId="{35DB2027-231E-4D30-B19F-AA92AF36D907}"/>
          </ac:spMkLst>
        </pc:spChg>
        <pc:spChg chg="del mod">
          <ac:chgData name="Юлия Хузина" userId="ef55b281e6f0332a" providerId="LiveId" clId="{E370223B-0F48-4A3A-9273-A0ECE0FCB400}" dt="2022-03-19T08:44:20.910" v="81" actId="478"/>
          <ac:spMkLst>
            <pc:docMk/>
            <pc:sldMk cId="2025155223" sldId="267"/>
            <ac:spMk id="5" creationId="{D8AE1100-016C-4F00-84B5-4DAECDD7812A}"/>
          </ac:spMkLst>
        </pc:spChg>
      </pc:sldChg>
      <pc:sldChg chg="delSp modSp add mod modTransition setBg">
        <pc:chgData name="Юлия Хузина" userId="ef55b281e6f0332a" providerId="LiveId" clId="{E370223B-0F48-4A3A-9273-A0ECE0FCB400}" dt="2022-03-19T09:04:18.897" v="788"/>
        <pc:sldMkLst>
          <pc:docMk/>
          <pc:sldMk cId="55180869" sldId="268"/>
        </pc:sldMkLst>
        <pc:spChg chg="mod">
          <ac:chgData name="Юлия Хузина" userId="ef55b281e6f0332a" providerId="LiveId" clId="{E370223B-0F48-4A3A-9273-A0ECE0FCB400}" dt="2022-03-19T08:44:57.222" v="87" actId="404"/>
          <ac:spMkLst>
            <pc:docMk/>
            <pc:sldMk cId="55180869" sldId="268"/>
            <ac:spMk id="2" creationId="{137F3BA5-3A66-4A76-8E5A-C5F0CB693883}"/>
          </ac:spMkLst>
        </pc:spChg>
        <pc:spChg chg="del mod">
          <ac:chgData name="Юлия Хузина" userId="ef55b281e6f0332a" providerId="LiveId" clId="{E370223B-0F48-4A3A-9273-A0ECE0FCB400}" dt="2022-03-19T08:45:05.617" v="88" actId="478"/>
          <ac:spMkLst>
            <pc:docMk/>
            <pc:sldMk cId="55180869" sldId="268"/>
            <ac:spMk id="5" creationId="{D8AE1100-016C-4F00-84B5-4DAECDD7812A}"/>
          </ac:spMkLst>
        </pc:spChg>
        <pc:spChg chg="mod">
          <ac:chgData name="Юлия Хузина" userId="ef55b281e6f0332a" providerId="LiveId" clId="{E370223B-0F48-4A3A-9273-A0ECE0FCB400}" dt="2022-03-19T08:52:05.442" v="117" actId="208"/>
          <ac:spMkLst>
            <pc:docMk/>
            <pc:sldMk cId="55180869" sldId="268"/>
            <ac:spMk id="8" creationId="{9256D65D-77EA-4126-879D-A1AFD373E923}"/>
          </ac:spMkLst>
        </pc:spChg>
        <pc:spChg chg="mod">
          <ac:chgData name="Юлия Хузина" userId="ef55b281e6f0332a" providerId="LiveId" clId="{E370223B-0F48-4A3A-9273-A0ECE0FCB400}" dt="2022-03-19T08:52:05.442" v="117" actId="208"/>
          <ac:spMkLst>
            <pc:docMk/>
            <pc:sldMk cId="55180869" sldId="268"/>
            <ac:spMk id="10" creationId="{A80ADAE3-4654-440D-BF63-D4702AA80574}"/>
          </ac:spMkLst>
        </pc:spChg>
        <pc:spChg chg="mod">
          <ac:chgData name="Юлия Хузина" userId="ef55b281e6f0332a" providerId="LiveId" clId="{E370223B-0F48-4A3A-9273-A0ECE0FCB400}" dt="2022-03-19T08:52:05.442" v="117" actId="208"/>
          <ac:spMkLst>
            <pc:docMk/>
            <pc:sldMk cId="55180869" sldId="268"/>
            <ac:spMk id="11" creationId="{06DFB3B4-BFEE-48D7-B6CB-1A2840F89A4B}"/>
          </ac:spMkLst>
        </pc:spChg>
        <pc:spChg chg="mod">
          <ac:chgData name="Юлия Хузина" userId="ef55b281e6f0332a" providerId="LiveId" clId="{E370223B-0F48-4A3A-9273-A0ECE0FCB400}" dt="2022-03-19T08:52:05.442" v="117" actId="208"/>
          <ac:spMkLst>
            <pc:docMk/>
            <pc:sldMk cId="55180869" sldId="268"/>
            <ac:spMk id="12" creationId="{5F736CD5-D9DB-4664-BF03-8B8ABDD4C685}"/>
          </ac:spMkLst>
        </pc:spChg>
        <pc:spChg chg="mod">
          <ac:chgData name="Юлия Хузина" userId="ef55b281e6f0332a" providerId="LiveId" clId="{E370223B-0F48-4A3A-9273-A0ECE0FCB400}" dt="2022-03-19T08:52:05.442" v="117" actId="208"/>
          <ac:spMkLst>
            <pc:docMk/>
            <pc:sldMk cId="55180869" sldId="268"/>
            <ac:spMk id="13" creationId="{70D60836-E581-497B-B168-070E306B8726}"/>
          </ac:spMkLst>
        </pc:spChg>
        <pc:spChg chg="mod">
          <ac:chgData name="Юлия Хузина" userId="ef55b281e6f0332a" providerId="LiveId" clId="{E370223B-0F48-4A3A-9273-A0ECE0FCB400}" dt="2022-03-19T08:52:05.442" v="117" actId="208"/>
          <ac:spMkLst>
            <pc:docMk/>
            <pc:sldMk cId="55180869" sldId="268"/>
            <ac:spMk id="14" creationId="{E9D3C639-28C7-4FF6-9FD8-999F7D51D6AA}"/>
          </ac:spMkLst>
        </pc:spChg>
        <pc:spChg chg="mod">
          <ac:chgData name="Юлия Хузина" userId="ef55b281e6f0332a" providerId="LiveId" clId="{E370223B-0F48-4A3A-9273-A0ECE0FCB400}" dt="2022-03-19T08:52:05.442" v="117" actId="208"/>
          <ac:spMkLst>
            <pc:docMk/>
            <pc:sldMk cId="55180869" sldId="268"/>
            <ac:spMk id="17" creationId="{72033512-F07A-48E5-9BE5-502F2589C4D5}"/>
          </ac:spMkLst>
        </pc:spChg>
        <pc:spChg chg="mod">
          <ac:chgData name="Юлия Хузина" userId="ef55b281e6f0332a" providerId="LiveId" clId="{E370223B-0F48-4A3A-9273-A0ECE0FCB400}" dt="2022-03-19T08:52:05.442" v="117" actId="208"/>
          <ac:spMkLst>
            <pc:docMk/>
            <pc:sldMk cId="55180869" sldId="268"/>
            <ac:spMk id="18" creationId="{D85B7590-5D77-4C53-9D88-B8E0676FFAF1}"/>
          </ac:spMkLst>
        </pc:spChg>
        <pc:spChg chg="mod">
          <ac:chgData name="Юлия Хузина" userId="ef55b281e6f0332a" providerId="LiveId" clId="{E370223B-0F48-4A3A-9273-A0ECE0FCB400}" dt="2022-03-19T08:52:05.442" v="117" actId="208"/>
          <ac:spMkLst>
            <pc:docMk/>
            <pc:sldMk cId="55180869" sldId="268"/>
            <ac:spMk id="19" creationId="{E078C40A-2C0A-4B81-9D18-E4BB335F9BB1}"/>
          </ac:spMkLst>
        </pc:spChg>
        <pc:spChg chg="mod">
          <ac:chgData name="Юлия Хузина" userId="ef55b281e6f0332a" providerId="LiveId" clId="{E370223B-0F48-4A3A-9273-A0ECE0FCB400}" dt="2022-03-19T08:52:05.442" v="117" actId="208"/>
          <ac:spMkLst>
            <pc:docMk/>
            <pc:sldMk cId="55180869" sldId="268"/>
            <ac:spMk id="20" creationId="{BD298611-4DA3-4008-A389-DBB0330AE57A}"/>
          </ac:spMkLst>
        </pc:spChg>
        <pc:spChg chg="mod">
          <ac:chgData name="Юлия Хузина" userId="ef55b281e6f0332a" providerId="LiveId" clId="{E370223B-0F48-4A3A-9273-A0ECE0FCB400}" dt="2022-03-19T08:52:05.442" v="117" actId="208"/>
          <ac:spMkLst>
            <pc:docMk/>
            <pc:sldMk cId="55180869" sldId="268"/>
            <ac:spMk id="21" creationId="{61B3D2FE-69CC-46D7-B1E8-AA229ED9F29B}"/>
          </ac:spMkLst>
        </pc:spChg>
        <pc:spChg chg="mod">
          <ac:chgData name="Юлия Хузина" userId="ef55b281e6f0332a" providerId="LiveId" clId="{E370223B-0F48-4A3A-9273-A0ECE0FCB400}" dt="2022-03-19T08:52:05.442" v="117" actId="208"/>
          <ac:spMkLst>
            <pc:docMk/>
            <pc:sldMk cId="55180869" sldId="268"/>
            <ac:spMk id="22" creationId="{BC271312-A922-4CC8-B00F-B5C9233DD8FD}"/>
          </ac:spMkLst>
        </pc:spChg>
        <pc:spChg chg="mod">
          <ac:chgData name="Юлия Хузина" userId="ef55b281e6f0332a" providerId="LiveId" clId="{E370223B-0F48-4A3A-9273-A0ECE0FCB400}" dt="2022-03-19T08:52:05.442" v="117" actId="208"/>
          <ac:spMkLst>
            <pc:docMk/>
            <pc:sldMk cId="55180869" sldId="268"/>
            <ac:spMk id="23" creationId="{DD51FA7B-5B69-4EF6-A63C-16CB4AA5E075}"/>
          </ac:spMkLst>
        </pc:spChg>
        <pc:spChg chg="mod">
          <ac:chgData name="Юлия Хузина" userId="ef55b281e6f0332a" providerId="LiveId" clId="{E370223B-0F48-4A3A-9273-A0ECE0FCB400}" dt="2022-03-19T08:52:05.442" v="117" actId="208"/>
          <ac:spMkLst>
            <pc:docMk/>
            <pc:sldMk cId="55180869" sldId="268"/>
            <ac:spMk id="24" creationId="{14AA7704-590F-4F73-A922-8DD9A096C3B4}"/>
          </ac:spMkLst>
        </pc:spChg>
      </pc:sldChg>
      <pc:sldChg chg="modSp add mod modTransition setBg">
        <pc:chgData name="Юлия Хузина" userId="ef55b281e6f0332a" providerId="LiveId" clId="{E370223B-0F48-4A3A-9273-A0ECE0FCB400}" dt="2022-03-19T09:04:18.897" v="788"/>
        <pc:sldMkLst>
          <pc:docMk/>
          <pc:sldMk cId="1098639089" sldId="269"/>
        </pc:sldMkLst>
        <pc:spChg chg="mod">
          <ac:chgData name="Юлия Хузина" userId="ef55b281e6f0332a" providerId="LiveId" clId="{E370223B-0F48-4A3A-9273-A0ECE0FCB400}" dt="2022-03-19T08:45:57.527" v="97" actId="207"/>
          <ac:spMkLst>
            <pc:docMk/>
            <pc:sldMk cId="1098639089" sldId="269"/>
            <ac:spMk id="2" creationId="{137F3BA5-3A66-4A76-8E5A-C5F0CB693883}"/>
          </ac:spMkLst>
        </pc:spChg>
        <pc:spChg chg="mod">
          <ac:chgData name="Юлия Хузина" userId="ef55b281e6f0332a" providerId="LiveId" clId="{E370223B-0F48-4A3A-9273-A0ECE0FCB400}" dt="2022-03-19T08:46:58.026" v="105" actId="207"/>
          <ac:spMkLst>
            <pc:docMk/>
            <pc:sldMk cId="1098639089" sldId="269"/>
            <ac:spMk id="3" creationId="{99000544-306C-4C7C-8BC8-AB994FDECD72}"/>
          </ac:spMkLst>
        </pc:spChg>
      </pc:sldChg>
      <pc:sldChg chg="add del setBg">
        <pc:chgData name="Юлия Хузина" userId="ef55b281e6f0332a" providerId="LiveId" clId="{E370223B-0F48-4A3A-9273-A0ECE0FCB400}" dt="2022-03-19T08:46:27.340" v="101" actId="47"/>
        <pc:sldMkLst>
          <pc:docMk/>
          <pc:sldMk cId="14053219" sldId="270"/>
        </pc:sldMkLst>
      </pc:sldChg>
      <pc:sldChg chg="modSp add mod modTransition setBg">
        <pc:chgData name="Юлия Хузина" userId="ef55b281e6f0332a" providerId="LiveId" clId="{E370223B-0F48-4A3A-9273-A0ECE0FCB400}" dt="2022-03-19T09:04:18.897" v="788"/>
        <pc:sldMkLst>
          <pc:docMk/>
          <pc:sldMk cId="2169307177" sldId="271"/>
        </pc:sldMkLst>
        <pc:spChg chg="mod">
          <ac:chgData name="Юлия Хузина" userId="ef55b281e6f0332a" providerId="LiveId" clId="{E370223B-0F48-4A3A-9273-A0ECE0FCB400}" dt="2022-03-19T08:46:44.313" v="104" actId="2711"/>
          <ac:spMkLst>
            <pc:docMk/>
            <pc:sldMk cId="2169307177" sldId="271"/>
            <ac:spMk id="2" creationId="{137F3BA5-3A66-4A76-8E5A-C5F0CB693883}"/>
          </ac:spMkLst>
        </pc:spChg>
        <pc:spChg chg="mod">
          <ac:chgData name="Юлия Хузина" userId="ef55b281e6f0332a" providerId="LiveId" clId="{E370223B-0F48-4A3A-9273-A0ECE0FCB400}" dt="2022-03-19T08:46:39.984" v="103" actId="27636"/>
          <ac:spMkLst>
            <pc:docMk/>
            <pc:sldMk cId="2169307177" sldId="271"/>
            <ac:spMk id="3" creationId="{99000544-306C-4C7C-8BC8-AB994FDECD72}"/>
          </ac:spMkLst>
        </pc:spChg>
      </pc:sldChg>
      <pc:sldChg chg="addSp modSp add mod modTransition setBg">
        <pc:chgData name="Юлия Хузина" userId="ef55b281e6f0332a" providerId="LiveId" clId="{E370223B-0F48-4A3A-9273-A0ECE0FCB400}" dt="2022-03-19T09:04:18.897" v="788"/>
        <pc:sldMkLst>
          <pc:docMk/>
          <pc:sldMk cId="1341377997" sldId="272"/>
        </pc:sldMkLst>
        <pc:spChg chg="mod">
          <ac:chgData name="Юлия Хузина" userId="ef55b281e6f0332a" providerId="LiveId" clId="{E370223B-0F48-4A3A-9273-A0ECE0FCB400}" dt="2022-03-19T08:56:54.700" v="183" actId="14100"/>
          <ac:spMkLst>
            <pc:docMk/>
            <pc:sldMk cId="1341377997" sldId="272"/>
            <ac:spMk id="2" creationId="{8452BE38-EB87-44F5-9D15-C513D80345EE}"/>
          </ac:spMkLst>
        </pc:spChg>
        <pc:spChg chg="add">
          <ac:chgData name="Юлия Хузина" userId="ef55b281e6f0332a" providerId="LiveId" clId="{E370223B-0F48-4A3A-9273-A0ECE0FCB400}" dt="2022-03-19T08:56:28.358" v="175" actId="26606"/>
          <ac:spMkLst>
            <pc:docMk/>
            <pc:sldMk cId="1341377997" sldId="272"/>
            <ac:spMk id="7" creationId="{0D57E7FA-E8FC-45AC-868F-CDC8144939D6}"/>
          </ac:spMkLst>
        </pc:spChg>
        <pc:spChg chg="add">
          <ac:chgData name="Юлия Хузина" userId="ef55b281e6f0332a" providerId="LiveId" clId="{E370223B-0F48-4A3A-9273-A0ECE0FCB400}" dt="2022-03-19T08:56:28.358" v="175" actId="26606"/>
          <ac:spMkLst>
            <pc:docMk/>
            <pc:sldMk cId="1341377997" sldId="272"/>
            <ac:spMk id="9" creationId="{80E21785-62D8-430F-9521-90166EF7C8F0}"/>
          </ac:spMkLst>
        </pc:spChg>
        <pc:spChg chg="add">
          <ac:chgData name="Юлия Хузина" userId="ef55b281e6f0332a" providerId="LiveId" clId="{E370223B-0F48-4A3A-9273-A0ECE0FCB400}" dt="2022-03-19T08:56:28.358" v="175" actId="26606"/>
          <ac:spMkLst>
            <pc:docMk/>
            <pc:sldMk cId="1341377997" sldId="272"/>
            <ac:spMk id="11" creationId="{ED7CF8A0-D3E4-4A16-87D3-1D973AC61BF1}"/>
          </ac:spMkLst>
        </pc:spChg>
      </pc:sldChg>
      <pc:sldChg chg="addSp delSp modSp new mod modTransition">
        <pc:chgData name="Юлия Хузина" userId="ef55b281e6f0332a" providerId="LiveId" clId="{E370223B-0F48-4A3A-9273-A0ECE0FCB400}" dt="2022-03-19T09:04:18.897" v="788"/>
        <pc:sldMkLst>
          <pc:docMk/>
          <pc:sldMk cId="2543107787" sldId="273"/>
        </pc:sldMkLst>
        <pc:spChg chg="del">
          <ac:chgData name="Юлия Хузина" userId="ef55b281e6f0332a" providerId="LiveId" clId="{E370223B-0F48-4A3A-9273-A0ECE0FCB400}" dt="2022-03-19T08:56:08.636" v="172" actId="478"/>
          <ac:spMkLst>
            <pc:docMk/>
            <pc:sldMk cId="2543107787" sldId="273"/>
            <ac:spMk id="2" creationId="{3101B787-6807-4912-9018-1D991E5C10F6}"/>
          </ac:spMkLst>
        </pc:spChg>
        <pc:spChg chg="mod">
          <ac:chgData name="Юлия Хузина" userId="ef55b281e6f0332a" providerId="LiveId" clId="{E370223B-0F48-4A3A-9273-A0ECE0FCB400}" dt="2022-03-19T09:01:54.343" v="531" actId="14100"/>
          <ac:spMkLst>
            <pc:docMk/>
            <pc:sldMk cId="2543107787" sldId="273"/>
            <ac:spMk id="3" creationId="{CA904A04-A590-469C-B354-A788D6CAD2B8}"/>
          </ac:spMkLst>
        </pc:spChg>
        <pc:spChg chg="add del mod">
          <ac:chgData name="Юлия Хузина" userId="ef55b281e6f0332a" providerId="LiveId" clId="{E370223B-0F48-4A3A-9273-A0ECE0FCB400}" dt="2022-03-19T09:04:08.584" v="787"/>
          <ac:spMkLst>
            <pc:docMk/>
            <pc:sldMk cId="2543107787" sldId="273"/>
            <ac:spMk id="4" creationId="{E61DBB74-6276-448A-BFD5-C9A3B0108F9D}"/>
          </ac:spMkLst>
        </pc:spChg>
        <pc:spChg chg="add mod">
          <ac:chgData name="Юлия Хузина" userId="ef55b281e6f0332a" providerId="LiveId" clId="{E370223B-0F48-4A3A-9273-A0ECE0FCB400}" dt="2022-03-19T09:04:06.173" v="785" actId="20577"/>
          <ac:spMkLst>
            <pc:docMk/>
            <pc:sldMk cId="2543107787" sldId="273"/>
            <ac:spMk id="5" creationId="{EFA88BE5-47A4-48A8-A344-DB4E52E2BA62}"/>
          </ac:spMkLst>
        </pc:sp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2.png"/><Relationship Id="rId6" Type="http://schemas.openxmlformats.org/officeDocument/2006/relationships/image" Target="../media/image8.svg"/><Relationship Id="rId5" Type="http://schemas.openxmlformats.org/officeDocument/2006/relationships/image" Target="../media/image4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2.png"/><Relationship Id="rId6" Type="http://schemas.openxmlformats.org/officeDocument/2006/relationships/image" Target="../media/image8.svg"/><Relationship Id="rId5" Type="http://schemas.openxmlformats.org/officeDocument/2006/relationships/image" Target="../media/image4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B6DD5B-E7FB-4DFF-8730-FA4AA8141286}" type="doc">
      <dgm:prSet loTypeId="urn:microsoft.com/office/officeart/2005/8/layout/vProcess5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E93B0E1-8BEF-4C16-8551-F81033F41C15}">
      <dgm:prSet phldrT="[Текст]"/>
      <dgm:spPr/>
      <dgm:t>
        <a:bodyPr/>
        <a:lstStyle/>
        <a:p>
          <a:r>
            <a:rPr lang="ru-RU" dirty="0" smtClean="0"/>
            <a:t>определение цели – </a:t>
          </a:r>
        </a:p>
        <a:p>
          <a:r>
            <a:rPr lang="ru-RU" dirty="0" smtClean="0"/>
            <a:t>в чем развиваться</a:t>
          </a:r>
          <a:endParaRPr lang="ru-RU" dirty="0"/>
        </a:p>
      </dgm:t>
    </dgm:pt>
    <dgm:pt modelId="{D0BD4A05-142C-476B-BCAB-96455B278C24}" type="parTrans" cxnId="{08A0BE49-CACB-43BE-A616-843444E81703}">
      <dgm:prSet/>
      <dgm:spPr/>
      <dgm:t>
        <a:bodyPr/>
        <a:lstStyle/>
        <a:p>
          <a:endParaRPr lang="ru-RU"/>
        </a:p>
      </dgm:t>
    </dgm:pt>
    <dgm:pt modelId="{E9B5D346-8CB5-4E7C-8E02-D7190BBDFA88}" type="sibTrans" cxnId="{08A0BE49-CACB-43BE-A616-843444E81703}">
      <dgm:prSet/>
      <dgm:spPr/>
      <dgm:t>
        <a:bodyPr/>
        <a:lstStyle/>
        <a:p>
          <a:endParaRPr lang="ru-RU"/>
        </a:p>
      </dgm:t>
    </dgm:pt>
    <dgm:pt modelId="{D3710DDF-4C2A-4E44-B735-582170E95EFF}">
      <dgm:prSet phldrT="[Текст]"/>
      <dgm:spPr/>
      <dgm:t>
        <a:bodyPr/>
        <a:lstStyle/>
        <a:p>
          <a:r>
            <a:rPr lang="ru-RU" dirty="0" smtClean="0"/>
            <a:t>выбор необходимых для достижения цели компетенций / </a:t>
          </a:r>
          <a:r>
            <a:rPr lang="ru-RU" dirty="0" err="1" smtClean="0"/>
            <a:t>soft</a:t>
          </a:r>
          <a:r>
            <a:rPr lang="ru-RU" dirty="0" smtClean="0"/>
            <a:t> </a:t>
          </a:r>
          <a:r>
            <a:rPr lang="ru-RU" dirty="0" err="1" smtClean="0"/>
            <a:t>skills</a:t>
          </a:r>
          <a:r>
            <a:rPr lang="ru-RU" dirty="0" smtClean="0"/>
            <a:t> - что развивать</a:t>
          </a:r>
          <a:endParaRPr lang="ru-RU" dirty="0"/>
        </a:p>
      </dgm:t>
    </dgm:pt>
    <dgm:pt modelId="{35FBFE6A-5033-490F-A9BC-DCE57A246806}" type="parTrans" cxnId="{C630CBB2-A93A-4091-93B1-E0BE64FB9A64}">
      <dgm:prSet/>
      <dgm:spPr/>
      <dgm:t>
        <a:bodyPr/>
        <a:lstStyle/>
        <a:p>
          <a:endParaRPr lang="ru-RU"/>
        </a:p>
      </dgm:t>
    </dgm:pt>
    <dgm:pt modelId="{39FBE971-A1D7-47C6-9038-C6C751CC4E0F}" type="sibTrans" cxnId="{C630CBB2-A93A-4091-93B1-E0BE64FB9A64}">
      <dgm:prSet/>
      <dgm:spPr/>
      <dgm:t>
        <a:bodyPr/>
        <a:lstStyle/>
        <a:p>
          <a:endParaRPr lang="ru-RU"/>
        </a:p>
      </dgm:t>
    </dgm:pt>
    <dgm:pt modelId="{DECB93B7-4DDA-4743-9D56-366EE8703E2F}">
      <dgm:prSet phldrT="[Текст]"/>
      <dgm:spPr/>
      <dgm:t>
        <a:bodyPr/>
        <a:lstStyle/>
        <a:p>
          <a:r>
            <a:rPr lang="ru-RU" dirty="0" smtClean="0"/>
            <a:t>подбор подходящих инструментов – </a:t>
          </a:r>
        </a:p>
        <a:p>
          <a:r>
            <a:rPr lang="ru-RU" dirty="0" smtClean="0"/>
            <a:t>как развивать</a:t>
          </a:r>
          <a:endParaRPr lang="ru-RU" dirty="0"/>
        </a:p>
      </dgm:t>
    </dgm:pt>
    <dgm:pt modelId="{32584AD1-E555-4A71-BF32-CD6D56F13573}" type="parTrans" cxnId="{46300965-B4CA-4A64-B252-3EADA1C1DC9D}">
      <dgm:prSet/>
      <dgm:spPr/>
      <dgm:t>
        <a:bodyPr/>
        <a:lstStyle/>
        <a:p>
          <a:endParaRPr lang="ru-RU"/>
        </a:p>
      </dgm:t>
    </dgm:pt>
    <dgm:pt modelId="{DF7A280B-80E2-4DBC-9C55-1D58408382DD}" type="sibTrans" cxnId="{46300965-B4CA-4A64-B252-3EADA1C1DC9D}">
      <dgm:prSet/>
      <dgm:spPr/>
      <dgm:t>
        <a:bodyPr/>
        <a:lstStyle/>
        <a:p>
          <a:endParaRPr lang="ru-RU"/>
        </a:p>
      </dgm:t>
    </dgm:pt>
    <dgm:pt modelId="{B6433448-9B61-4141-9389-823C8A9C70CB}" type="pres">
      <dgm:prSet presAssocID="{00B6DD5B-E7FB-4DFF-8730-FA4AA814128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9DCE08-ABB3-4A6B-B178-665AC2E76F20}" type="pres">
      <dgm:prSet presAssocID="{00B6DD5B-E7FB-4DFF-8730-FA4AA8141286}" presName="dummyMaxCanvas" presStyleCnt="0">
        <dgm:presLayoutVars/>
      </dgm:prSet>
      <dgm:spPr/>
      <dgm:t>
        <a:bodyPr/>
        <a:lstStyle/>
        <a:p>
          <a:endParaRPr lang="ru-RU"/>
        </a:p>
      </dgm:t>
    </dgm:pt>
    <dgm:pt modelId="{42477442-C543-45C9-82D7-16479A529537}" type="pres">
      <dgm:prSet presAssocID="{00B6DD5B-E7FB-4DFF-8730-FA4AA8141286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428ECD-B5E4-4E99-8E79-51ACC3B05725}" type="pres">
      <dgm:prSet presAssocID="{00B6DD5B-E7FB-4DFF-8730-FA4AA8141286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EC6B47-E9A2-437B-92A7-D48457A957E1}" type="pres">
      <dgm:prSet presAssocID="{00B6DD5B-E7FB-4DFF-8730-FA4AA8141286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5597D2-2481-4C35-9327-EDE958402F30}" type="pres">
      <dgm:prSet presAssocID="{00B6DD5B-E7FB-4DFF-8730-FA4AA8141286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5D4355-35FB-45C6-9BF3-3AE7ED51E332}" type="pres">
      <dgm:prSet presAssocID="{00B6DD5B-E7FB-4DFF-8730-FA4AA8141286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0767F1-F9AC-4FCD-A221-BD4CE23124B0}" type="pres">
      <dgm:prSet presAssocID="{00B6DD5B-E7FB-4DFF-8730-FA4AA8141286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0DF365-C89D-4C58-9FE3-478974297BA1}" type="pres">
      <dgm:prSet presAssocID="{00B6DD5B-E7FB-4DFF-8730-FA4AA8141286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19B8C4-5CAC-45BD-8744-66B6B0D6877E}" type="pres">
      <dgm:prSet presAssocID="{00B6DD5B-E7FB-4DFF-8730-FA4AA8141286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BADD065-A919-4687-939E-8D562246209F}" type="presOf" srcId="{DECB93B7-4DDA-4743-9D56-366EE8703E2F}" destId="{6EEC6B47-E9A2-437B-92A7-D48457A957E1}" srcOrd="0" destOrd="0" presId="urn:microsoft.com/office/officeart/2005/8/layout/vProcess5"/>
    <dgm:cxn modelId="{91492FEF-9667-48FD-9548-F332CD66715A}" type="presOf" srcId="{39FBE971-A1D7-47C6-9038-C6C751CC4E0F}" destId="{625D4355-35FB-45C6-9BF3-3AE7ED51E332}" srcOrd="0" destOrd="0" presId="urn:microsoft.com/office/officeart/2005/8/layout/vProcess5"/>
    <dgm:cxn modelId="{F248701F-F24F-4AE6-90FC-A609F7E593A0}" type="presOf" srcId="{7E93B0E1-8BEF-4C16-8551-F81033F41C15}" destId="{EC0767F1-F9AC-4FCD-A221-BD4CE23124B0}" srcOrd="1" destOrd="0" presId="urn:microsoft.com/office/officeart/2005/8/layout/vProcess5"/>
    <dgm:cxn modelId="{08A0BE49-CACB-43BE-A616-843444E81703}" srcId="{00B6DD5B-E7FB-4DFF-8730-FA4AA8141286}" destId="{7E93B0E1-8BEF-4C16-8551-F81033F41C15}" srcOrd="0" destOrd="0" parTransId="{D0BD4A05-142C-476B-BCAB-96455B278C24}" sibTransId="{E9B5D346-8CB5-4E7C-8E02-D7190BBDFA88}"/>
    <dgm:cxn modelId="{C630CBB2-A93A-4091-93B1-E0BE64FB9A64}" srcId="{00B6DD5B-E7FB-4DFF-8730-FA4AA8141286}" destId="{D3710DDF-4C2A-4E44-B735-582170E95EFF}" srcOrd="1" destOrd="0" parTransId="{35FBFE6A-5033-490F-A9BC-DCE57A246806}" sibTransId="{39FBE971-A1D7-47C6-9038-C6C751CC4E0F}"/>
    <dgm:cxn modelId="{8765DE10-993A-4BA6-B3E1-E45E02F9A4E8}" type="presOf" srcId="{DECB93B7-4DDA-4743-9D56-366EE8703E2F}" destId="{F119B8C4-5CAC-45BD-8744-66B6B0D6877E}" srcOrd="1" destOrd="0" presId="urn:microsoft.com/office/officeart/2005/8/layout/vProcess5"/>
    <dgm:cxn modelId="{46300965-B4CA-4A64-B252-3EADA1C1DC9D}" srcId="{00B6DD5B-E7FB-4DFF-8730-FA4AA8141286}" destId="{DECB93B7-4DDA-4743-9D56-366EE8703E2F}" srcOrd="2" destOrd="0" parTransId="{32584AD1-E555-4A71-BF32-CD6D56F13573}" sibTransId="{DF7A280B-80E2-4DBC-9C55-1D58408382DD}"/>
    <dgm:cxn modelId="{C93DEFEA-A1EC-4551-A3C0-82EFA6F42D61}" type="presOf" srcId="{E9B5D346-8CB5-4E7C-8E02-D7190BBDFA88}" destId="{6F5597D2-2481-4C35-9327-EDE958402F30}" srcOrd="0" destOrd="0" presId="urn:microsoft.com/office/officeart/2005/8/layout/vProcess5"/>
    <dgm:cxn modelId="{55EAF732-3221-4A71-AF87-ECDA0C54C895}" type="presOf" srcId="{D3710DDF-4C2A-4E44-B735-582170E95EFF}" destId="{01428ECD-B5E4-4E99-8E79-51ACC3B05725}" srcOrd="0" destOrd="0" presId="urn:microsoft.com/office/officeart/2005/8/layout/vProcess5"/>
    <dgm:cxn modelId="{D54971CF-88F5-4FBE-BFB6-B724FDD02D4C}" type="presOf" srcId="{00B6DD5B-E7FB-4DFF-8730-FA4AA8141286}" destId="{B6433448-9B61-4141-9389-823C8A9C70CB}" srcOrd="0" destOrd="0" presId="urn:microsoft.com/office/officeart/2005/8/layout/vProcess5"/>
    <dgm:cxn modelId="{5852668B-814F-4E5F-8237-B5336D8ADE27}" type="presOf" srcId="{7E93B0E1-8BEF-4C16-8551-F81033F41C15}" destId="{42477442-C543-45C9-82D7-16479A529537}" srcOrd="0" destOrd="0" presId="urn:microsoft.com/office/officeart/2005/8/layout/vProcess5"/>
    <dgm:cxn modelId="{70AECB51-1808-420A-B278-5BDC628A6914}" type="presOf" srcId="{D3710DDF-4C2A-4E44-B735-582170E95EFF}" destId="{540DF365-C89D-4C58-9FE3-478974297BA1}" srcOrd="1" destOrd="0" presId="urn:microsoft.com/office/officeart/2005/8/layout/vProcess5"/>
    <dgm:cxn modelId="{AA8A0628-9F85-488B-B789-83A9D3B0705C}" type="presParOf" srcId="{B6433448-9B61-4141-9389-823C8A9C70CB}" destId="{079DCE08-ABB3-4A6B-B178-665AC2E76F20}" srcOrd="0" destOrd="0" presId="urn:microsoft.com/office/officeart/2005/8/layout/vProcess5"/>
    <dgm:cxn modelId="{89DF1D6C-1900-49F5-BB5C-05F469C10152}" type="presParOf" srcId="{B6433448-9B61-4141-9389-823C8A9C70CB}" destId="{42477442-C543-45C9-82D7-16479A529537}" srcOrd="1" destOrd="0" presId="urn:microsoft.com/office/officeart/2005/8/layout/vProcess5"/>
    <dgm:cxn modelId="{3E8348E5-C2A3-4E33-99F7-A19CFB1F6D2D}" type="presParOf" srcId="{B6433448-9B61-4141-9389-823C8A9C70CB}" destId="{01428ECD-B5E4-4E99-8E79-51ACC3B05725}" srcOrd="2" destOrd="0" presId="urn:microsoft.com/office/officeart/2005/8/layout/vProcess5"/>
    <dgm:cxn modelId="{4E0FD698-BE81-44A6-8725-E306E7B511B4}" type="presParOf" srcId="{B6433448-9B61-4141-9389-823C8A9C70CB}" destId="{6EEC6B47-E9A2-437B-92A7-D48457A957E1}" srcOrd="3" destOrd="0" presId="urn:microsoft.com/office/officeart/2005/8/layout/vProcess5"/>
    <dgm:cxn modelId="{8001644B-818F-4916-8CB5-F0C9CE32D40D}" type="presParOf" srcId="{B6433448-9B61-4141-9389-823C8A9C70CB}" destId="{6F5597D2-2481-4C35-9327-EDE958402F30}" srcOrd="4" destOrd="0" presId="urn:microsoft.com/office/officeart/2005/8/layout/vProcess5"/>
    <dgm:cxn modelId="{9D20922E-D600-44EF-ABFC-C090FDCBDC93}" type="presParOf" srcId="{B6433448-9B61-4141-9389-823C8A9C70CB}" destId="{625D4355-35FB-45C6-9BF3-3AE7ED51E332}" srcOrd="5" destOrd="0" presId="urn:microsoft.com/office/officeart/2005/8/layout/vProcess5"/>
    <dgm:cxn modelId="{9B710252-D403-43D6-B56D-A89920691A77}" type="presParOf" srcId="{B6433448-9B61-4141-9389-823C8A9C70CB}" destId="{EC0767F1-F9AC-4FCD-A221-BD4CE23124B0}" srcOrd="6" destOrd="0" presId="urn:microsoft.com/office/officeart/2005/8/layout/vProcess5"/>
    <dgm:cxn modelId="{3C804FF6-3E17-4672-80A5-63CCC2243963}" type="presParOf" srcId="{B6433448-9B61-4141-9389-823C8A9C70CB}" destId="{540DF365-C89D-4C58-9FE3-478974297BA1}" srcOrd="7" destOrd="0" presId="urn:microsoft.com/office/officeart/2005/8/layout/vProcess5"/>
    <dgm:cxn modelId="{FFACFD98-E1EB-4CE1-A11A-0B7F4EEE2074}" type="presParOf" srcId="{B6433448-9B61-4141-9389-823C8A9C70CB}" destId="{F119B8C4-5CAC-45BD-8744-66B6B0D6877E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831D2B-EE06-4C1C-89FB-1420F64CB35B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bg_accent2_2" csCatId="accent2" phldr="1"/>
      <dgm:spPr/>
      <dgm:t>
        <a:bodyPr/>
        <a:lstStyle/>
        <a:p>
          <a:endParaRPr lang="en-US"/>
        </a:p>
      </dgm:t>
    </dgm:pt>
    <dgm:pt modelId="{0F2F7069-F616-48F3-9A81-636976F0267A}">
      <dgm:prSet custT="1"/>
      <dgm:spPr/>
      <dgm:t>
        <a:bodyPr/>
        <a:lstStyle/>
        <a:p>
          <a:pPr>
            <a:defRPr cap="all"/>
          </a:pPr>
          <a:r>
            <a:rPr lang="ru-RU" sz="2000" dirty="0"/>
            <a:t>Настольные игры</a:t>
          </a:r>
          <a:endParaRPr lang="en-US" sz="2000" dirty="0"/>
        </a:p>
      </dgm:t>
    </dgm:pt>
    <dgm:pt modelId="{D82CC44C-4BD7-4C01-B56A-FA6D6AED5D49}" type="parTrans" cxnId="{E80FD143-1332-4236-9678-9A1960F0C5BF}">
      <dgm:prSet/>
      <dgm:spPr/>
      <dgm:t>
        <a:bodyPr/>
        <a:lstStyle/>
        <a:p>
          <a:endParaRPr lang="en-US"/>
        </a:p>
      </dgm:t>
    </dgm:pt>
    <dgm:pt modelId="{E6167316-A18C-4F30-AE24-B8204CFD1B1A}" type="sibTrans" cxnId="{E80FD143-1332-4236-9678-9A1960F0C5BF}">
      <dgm:prSet/>
      <dgm:spPr/>
      <dgm:t>
        <a:bodyPr/>
        <a:lstStyle/>
        <a:p>
          <a:endParaRPr lang="en-US"/>
        </a:p>
      </dgm:t>
    </dgm:pt>
    <dgm:pt modelId="{B2A2BABC-DD3B-4CA4-9688-50338D635F7D}">
      <dgm:prSet custT="1"/>
      <dgm:spPr/>
      <dgm:t>
        <a:bodyPr/>
        <a:lstStyle/>
        <a:p>
          <a:pPr>
            <a:defRPr cap="all"/>
          </a:pPr>
          <a:r>
            <a:rPr lang="ru-RU" sz="2000" dirty="0"/>
            <a:t>Спортивное </a:t>
          </a:r>
          <a:r>
            <a:rPr lang="ru-RU" sz="2000" dirty="0" err="1" smtClean="0"/>
            <a:t>ориентиро-вание</a:t>
          </a:r>
          <a:endParaRPr lang="en-US" sz="2000" dirty="0"/>
        </a:p>
      </dgm:t>
    </dgm:pt>
    <dgm:pt modelId="{1229AA86-70AA-4939-9B75-9D53A0B7E100}" type="parTrans" cxnId="{5B19DE1D-42BE-44FD-80F3-A6D178E53980}">
      <dgm:prSet/>
      <dgm:spPr/>
      <dgm:t>
        <a:bodyPr/>
        <a:lstStyle/>
        <a:p>
          <a:endParaRPr lang="en-US"/>
        </a:p>
      </dgm:t>
    </dgm:pt>
    <dgm:pt modelId="{0202FFAA-5441-4BB3-975A-63868E4CE87D}" type="sibTrans" cxnId="{5B19DE1D-42BE-44FD-80F3-A6D178E53980}">
      <dgm:prSet/>
      <dgm:spPr/>
      <dgm:t>
        <a:bodyPr/>
        <a:lstStyle/>
        <a:p>
          <a:endParaRPr lang="en-US"/>
        </a:p>
      </dgm:t>
    </dgm:pt>
    <dgm:pt modelId="{3F245117-BD0B-44C6-B691-F5E366D676F7}">
      <dgm:prSet custT="1"/>
      <dgm:spPr/>
      <dgm:t>
        <a:bodyPr/>
        <a:lstStyle/>
        <a:p>
          <a:pPr>
            <a:defRPr cap="all"/>
          </a:pPr>
          <a:r>
            <a:rPr lang="ru-RU" sz="2000" dirty="0"/>
            <a:t>Спортивные игры</a:t>
          </a:r>
          <a:endParaRPr lang="en-US" sz="2000" dirty="0"/>
        </a:p>
      </dgm:t>
    </dgm:pt>
    <dgm:pt modelId="{5841D7BB-1806-42DE-A086-247F7B76EFD8}" type="parTrans" cxnId="{C5F7465A-6D10-4726-8C0D-1C0F0BBDD4EB}">
      <dgm:prSet/>
      <dgm:spPr/>
      <dgm:t>
        <a:bodyPr/>
        <a:lstStyle/>
        <a:p>
          <a:endParaRPr lang="en-US"/>
        </a:p>
      </dgm:t>
    </dgm:pt>
    <dgm:pt modelId="{330AA743-C16A-442A-A759-200C8AA7733B}" type="sibTrans" cxnId="{C5F7465A-6D10-4726-8C0D-1C0F0BBDD4EB}">
      <dgm:prSet/>
      <dgm:spPr/>
      <dgm:t>
        <a:bodyPr/>
        <a:lstStyle/>
        <a:p>
          <a:endParaRPr lang="en-US"/>
        </a:p>
      </dgm:t>
    </dgm:pt>
    <dgm:pt modelId="{42C23A55-7320-4CAD-A5DD-3BECBBD27309}">
      <dgm:prSet custT="1"/>
      <dgm:spPr/>
      <dgm:t>
        <a:bodyPr/>
        <a:lstStyle/>
        <a:p>
          <a:pPr>
            <a:defRPr cap="all"/>
          </a:pPr>
          <a:r>
            <a:rPr lang="ru-RU" sz="2000" dirty="0" smtClean="0"/>
            <a:t>Психологи-</a:t>
          </a:r>
          <a:r>
            <a:rPr lang="ru-RU" sz="2000" dirty="0" err="1" smtClean="0"/>
            <a:t>ческие</a:t>
          </a:r>
          <a:r>
            <a:rPr lang="ru-RU" sz="2000" dirty="0" smtClean="0"/>
            <a:t> </a:t>
          </a:r>
          <a:r>
            <a:rPr lang="ru-RU" sz="2000" dirty="0"/>
            <a:t>тренинги </a:t>
          </a:r>
          <a:endParaRPr lang="en-US" sz="2000" dirty="0"/>
        </a:p>
      </dgm:t>
    </dgm:pt>
    <dgm:pt modelId="{4F2FEF8E-92D5-43FF-9591-4956503D38A3}" type="parTrans" cxnId="{05AAA65C-38AD-47E7-801B-1022B9EDB6BB}">
      <dgm:prSet/>
      <dgm:spPr/>
      <dgm:t>
        <a:bodyPr/>
        <a:lstStyle/>
        <a:p>
          <a:endParaRPr lang="en-US"/>
        </a:p>
      </dgm:t>
    </dgm:pt>
    <dgm:pt modelId="{85530F11-9CC5-44DD-8BE1-3459387E8E41}" type="sibTrans" cxnId="{05AAA65C-38AD-47E7-801B-1022B9EDB6BB}">
      <dgm:prSet/>
      <dgm:spPr/>
      <dgm:t>
        <a:bodyPr/>
        <a:lstStyle/>
        <a:p>
          <a:endParaRPr lang="en-US"/>
        </a:p>
      </dgm:t>
    </dgm:pt>
    <dgm:pt modelId="{88EA6591-AD88-4D19-B1C7-76D7B6C1D555}">
      <dgm:prSet/>
      <dgm:spPr/>
      <dgm:t>
        <a:bodyPr/>
        <a:lstStyle/>
        <a:p>
          <a:pPr>
            <a:defRPr cap="all"/>
          </a:pPr>
          <a:r>
            <a:rPr lang="ru-RU" dirty="0" err="1"/>
            <a:t>Квесты</a:t>
          </a:r>
          <a:endParaRPr lang="en-US" dirty="0"/>
        </a:p>
      </dgm:t>
    </dgm:pt>
    <dgm:pt modelId="{63E9845A-FED9-415A-86B4-F66832DB4BF2}" type="parTrans" cxnId="{787579CB-5B4A-46D2-9530-FA316645A2FC}">
      <dgm:prSet/>
      <dgm:spPr/>
      <dgm:t>
        <a:bodyPr/>
        <a:lstStyle/>
        <a:p>
          <a:endParaRPr lang="en-US"/>
        </a:p>
      </dgm:t>
    </dgm:pt>
    <dgm:pt modelId="{5602A06B-CA2E-4AB9-A7B5-838859D06BB2}" type="sibTrans" cxnId="{787579CB-5B4A-46D2-9530-FA316645A2FC}">
      <dgm:prSet/>
      <dgm:spPr/>
      <dgm:t>
        <a:bodyPr/>
        <a:lstStyle/>
        <a:p>
          <a:endParaRPr lang="en-US"/>
        </a:p>
      </dgm:t>
    </dgm:pt>
    <dgm:pt modelId="{6F00F3D9-9B6E-4E55-8E52-56E20070EF84}" type="pres">
      <dgm:prSet presAssocID="{E4831D2B-EE06-4C1C-89FB-1420F64CB35B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54EC20-C6D1-4D63-97EA-D4EDBB871560}" type="pres">
      <dgm:prSet presAssocID="{0F2F7069-F616-48F3-9A81-636976F0267A}" presName="compNode" presStyleCnt="0"/>
      <dgm:spPr/>
    </dgm:pt>
    <dgm:pt modelId="{BB788C72-45F6-45D7-BD53-FA22B9FF5ACC}" type="pres">
      <dgm:prSet presAssocID="{0F2F7069-F616-48F3-9A81-636976F0267A}" presName="iconBgRect" presStyleLbl="bgShp" presStyleIdx="0" presStyleCnt="5"/>
      <dgm:spPr/>
    </dgm:pt>
    <dgm:pt modelId="{BB5C0ADF-FF31-4827-8D94-B09A62846F0B}" type="pres">
      <dgm:prSet presAssocID="{0F2F7069-F616-48F3-9A81-636976F0267A}" presName="iconRect" presStyleLbl="nod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Game controller"/>
        </a:ext>
      </dgm:extLst>
    </dgm:pt>
    <dgm:pt modelId="{938D2E8B-59C2-4BA7-B8EF-8DCFCE4AAA08}" type="pres">
      <dgm:prSet presAssocID="{0F2F7069-F616-48F3-9A81-636976F0267A}" presName="spaceRect" presStyleCnt="0"/>
      <dgm:spPr/>
    </dgm:pt>
    <dgm:pt modelId="{E57FCB47-A95F-4392-BD23-AE2B21D0668F}" type="pres">
      <dgm:prSet presAssocID="{0F2F7069-F616-48F3-9A81-636976F0267A}" presName="textRect" presStyleLbl="revTx" presStyleIdx="0" presStyleCnt="5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8BF6DD65-DDA0-4304-959B-6941BBFBF955}" type="pres">
      <dgm:prSet presAssocID="{E6167316-A18C-4F30-AE24-B8204CFD1B1A}" presName="sibTrans" presStyleCnt="0"/>
      <dgm:spPr/>
    </dgm:pt>
    <dgm:pt modelId="{6B4F6EC5-F99F-4CB1-9D46-786DE1AACF4E}" type="pres">
      <dgm:prSet presAssocID="{B2A2BABC-DD3B-4CA4-9688-50338D635F7D}" presName="compNode" presStyleCnt="0"/>
      <dgm:spPr/>
    </dgm:pt>
    <dgm:pt modelId="{CA2F0964-AB2D-416B-85FA-6BC1AFCC7D08}" type="pres">
      <dgm:prSet presAssocID="{B2A2BABC-DD3B-4CA4-9688-50338D635F7D}" presName="iconBgRect" presStyleLbl="bgShp" presStyleIdx="1" presStyleCnt="5"/>
      <dgm:spPr/>
    </dgm:pt>
    <dgm:pt modelId="{DD677D83-510A-40B5-98EE-726A4E98EBF2}" type="pres">
      <dgm:prSet presAssocID="{B2A2BABC-DD3B-4CA4-9688-50338D635F7D}" presName="iconRect" presStyleLbl="node1" presStyleIdx="1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Флажок"/>
        </a:ext>
      </dgm:extLst>
    </dgm:pt>
    <dgm:pt modelId="{1286A5C1-6A50-4EA1-AE0A-5752F79CDE88}" type="pres">
      <dgm:prSet presAssocID="{B2A2BABC-DD3B-4CA4-9688-50338D635F7D}" presName="spaceRect" presStyleCnt="0"/>
      <dgm:spPr/>
    </dgm:pt>
    <dgm:pt modelId="{5D0E2793-9760-431B-956C-49C8C2F25FFE}" type="pres">
      <dgm:prSet presAssocID="{B2A2BABC-DD3B-4CA4-9688-50338D635F7D}" presName="textRect" presStyleLbl="revTx" presStyleIdx="1" presStyleCnt="5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A1C3BE41-8F2B-4E07-8316-495DAF1FD59B}" type="pres">
      <dgm:prSet presAssocID="{0202FFAA-5441-4BB3-975A-63868E4CE87D}" presName="sibTrans" presStyleCnt="0"/>
      <dgm:spPr/>
    </dgm:pt>
    <dgm:pt modelId="{7955AD8E-C178-4A16-ADA1-533AA013DA2B}" type="pres">
      <dgm:prSet presAssocID="{3F245117-BD0B-44C6-B691-F5E366D676F7}" presName="compNode" presStyleCnt="0"/>
      <dgm:spPr/>
    </dgm:pt>
    <dgm:pt modelId="{E476DD33-F669-4172-9531-D270B02D2047}" type="pres">
      <dgm:prSet presAssocID="{3F245117-BD0B-44C6-B691-F5E366D676F7}" presName="iconBgRect" presStyleLbl="bgShp" presStyleIdx="2" presStyleCnt="5"/>
      <dgm:spPr/>
    </dgm:pt>
    <dgm:pt modelId="{FD6A5EF5-22E8-47DB-B2D5-CD2CC2C9C277}" type="pres">
      <dgm:prSet presAssocID="{3F245117-BD0B-44C6-B691-F5E366D676F7}" presName="iconRect" presStyleLbl="node1" presStyleIdx="2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Баскетбол"/>
        </a:ext>
      </dgm:extLst>
    </dgm:pt>
    <dgm:pt modelId="{54BAB1AF-1B48-42C1-A9A6-C1BF1D5059AC}" type="pres">
      <dgm:prSet presAssocID="{3F245117-BD0B-44C6-B691-F5E366D676F7}" presName="spaceRect" presStyleCnt="0"/>
      <dgm:spPr/>
    </dgm:pt>
    <dgm:pt modelId="{637228AA-0F94-4C4F-8DE1-009466CF9265}" type="pres">
      <dgm:prSet presAssocID="{3F245117-BD0B-44C6-B691-F5E366D676F7}" presName="textRect" presStyleLbl="revTx" presStyleIdx="2" presStyleCnt="5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FE0D5E59-7199-453E-B3FA-BDC2E748B6C2}" type="pres">
      <dgm:prSet presAssocID="{330AA743-C16A-442A-A759-200C8AA7733B}" presName="sibTrans" presStyleCnt="0"/>
      <dgm:spPr/>
    </dgm:pt>
    <dgm:pt modelId="{1DD3D690-F6C0-4837-AC95-785FC81E63FE}" type="pres">
      <dgm:prSet presAssocID="{42C23A55-7320-4CAD-A5DD-3BECBBD27309}" presName="compNode" presStyleCnt="0"/>
      <dgm:spPr/>
    </dgm:pt>
    <dgm:pt modelId="{ACE88736-3B34-457A-B106-9C43D60A1CF7}" type="pres">
      <dgm:prSet presAssocID="{42C23A55-7320-4CAD-A5DD-3BECBBD27309}" presName="iconBgRect" presStyleLbl="bgShp" presStyleIdx="3" presStyleCnt="5"/>
      <dgm:spPr/>
    </dgm:pt>
    <dgm:pt modelId="{5AB2C0A2-E02A-42FA-BF3B-185E76B82D04}" type="pres">
      <dgm:prSet presAssocID="{42C23A55-7320-4CAD-A5DD-3BECBBD27309}" presName="iconRect" presStyleLbl="node1" presStyleIdx="3" presStyleCnt="5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Brain in head"/>
        </a:ext>
      </dgm:extLst>
    </dgm:pt>
    <dgm:pt modelId="{97F55372-3F42-4CA6-8D5C-139C1EC7187A}" type="pres">
      <dgm:prSet presAssocID="{42C23A55-7320-4CAD-A5DD-3BECBBD27309}" presName="spaceRect" presStyleCnt="0"/>
      <dgm:spPr/>
    </dgm:pt>
    <dgm:pt modelId="{3064081B-10A4-48BF-9696-C90B3D3BD94B}" type="pres">
      <dgm:prSet presAssocID="{42C23A55-7320-4CAD-A5DD-3BECBBD27309}" presName="textRect" presStyleLbl="revTx" presStyleIdx="3" presStyleCnt="5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84B48B70-39C9-4EF6-A77D-0126F4E2A58E}" type="pres">
      <dgm:prSet presAssocID="{85530F11-9CC5-44DD-8BE1-3459387E8E41}" presName="sibTrans" presStyleCnt="0"/>
      <dgm:spPr/>
    </dgm:pt>
    <dgm:pt modelId="{B419C034-250B-4D93-BEE8-6F129CCC1B8E}" type="pres">
      <dgm:prSet presAssocID="{88EA6591-AD88-4D19-B1C7-76D7B6C1D555}" presName="compNode" presStyleCnt="0"/>
      <dgm:spPr/>
    </dgm:pt>
    <dgm:pt modelId="{218298B8-9D42-4A43-8C57-7EFAACCF0972}" type="pres">
      <dgm:prSet presAssocID="{88EA6591-AD88-4D19-B1C7-76D7B6C1D555}" presName="iconBgRect" presStyleLbl="bgShp" presStyleIdx="4" presStyleCnt="5"/>
      <dgm:spPr/>
    </dgm:pt>
    <dgm:pt modelId="{EE4A53F7-202A-4566-9054-F0FC8FF18C9E}" type="pres">
      <dgm:prSet presAssocID="{88EA6591-AD88-4D19-B1C7-76D7B6C1D555}" presName="iconRect" presStyleLbl="node1" presStyleIdx="4" presStyleCnt="5"/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13F3DC3E-A482-49E0-B50D-86A5A5C4329D}" type="pres">
      <dgm:prSet presAssocID="{88EA6591-AD88-4D19-B1C7-76D7B6C1D555}" presName="spaceRect" presStyleCnt="0"/>
      <dgm:spPr/>
    </dgm:pt>
    <dgm:pt modelId="{F287E22C-8ED0-4817-83B6-20FDEEAF791E}" type="pres">
      <dgm:prSet presAssocID="{88EA6591-AD88-4D19-B1C7-76D7B6C1D555}" presName="textRect" presStyleLbl="revTx" presStyleIdx="4" presStyleCnt="5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0FD143-1332-4236-9678-9A1960F0C5BF}" srcId="{E4831D2B-EE06-4C1C-89FB-1420F64CB35B}" destId="{0F2F7069-F616-48F3-9A81-636976F0267A}" srcOrd="0" destOrd="0" parTransId="{D82CC44C-4BD7-4C01-B56A-FA6D6AED5D49}" sibTransId="{E6167316-A18C-4F30-AE24-B8204CFD1B1A}"/>
    <dgm:cxn modelId="{9B70FB8A-B354-4722-BE8F-A9D162140EAE}" type="presOf" srcId="{E4831D2B-EE06-4C1C-89FB-1420F64CB35B}" destId="{6F00F3D9-9B6E-4E55-8E52-56E20070EF84}" srcOrd="0" destOrd="0" presId="urn:microsoft.com/office/officeart/2018/5/layout/IconCircleLabelList"/>
    <dgm:cxn modelId="{C5F7465A-6D10-4726-8C0D-1C0F0BBDD4EB}" srcId="{E4831D2B-EE06-4C1C-89FB-1420F64CB35B}" destId="{3F245117-BD0B-44C6-B691-F5E366D676F7}" srcOrd="2" destOrd="0" parTransId="{5841D7BB-1806-42DE-A086-247F7B76EFD8}" sibTransId="{330AA743-C16A-442A-A759-200C8AA7733B}"/>
    <dgm:cxn modelId="{BC2D710D-AAF9-4D5F-BD78-7C9675B72DCD}" type="presOf" srcId="{88EA6591-AD88-4D19-B1C7-76D7B6C1D555}" destId="{F287E22C-8ED0-4817-83B6-20FDEEAF791E}" srcOrd="0" destOrd="0" presId="urn:microsoft.com/office/officeart/2018/5/layout/IconCircleLabelList"/>
    <dgm:cxn modelId="{05AAA65C-38AD-47E7-801B-1022B9EDB6BB}" srcId="{E4831D2B-EE06-4C1C-89FB-1420F64CB35B}" destId="{42C23A55-7320-4CAD-A5DD-3BECBBD27309}" srcOrd="3" destOrd="0" parTransId="{4F2FEF8E-92D5-43FF-9591-4956503D38A3}" sibTransId="{85530F11-9CC5-44DD-8BE1-3459387E8E41}"/>
    <dgm:cxn modelId="{03B0742E-E7CC-45A8-8A9E-324ACF353E96}" type="presOf" srcId="{42C23A55-7320-4CAD-A5DD-3BECBBD27309}" destId="{3064081B-10A4-48BF-9696-C90B3D3BD94B}" srcOrd="0" destOrd="0" presId="urn:microsoft.com/office/officeart/2018/5/layout/IconCircleLabelList"/>
    <dgm:cxn modelId="{787579CB-5B4A-46D2-9530-FA316645A2FC}" srcId="{E4831D2B-EE06-4C1C-89FB-1420F64CB35B}" destId="{88EA6591-AD88-4D19-B1C7-76D7B6C1D555}" srcOrd="4" destOrd="0" parTransId="{63E9845A-FED9-415A-86B4-F66832DB4BF2}" sibTransId="{5602A06B-CA2E-4AB9-A7B5-838859D06BB2}"/>
    <dgm:cxn modelId="{5B19DE1D-42BE-44FD-80F3-A6D178E53980}" srcId="{E4831D2B-EE06-4C1C-89FB-1420F64CB35B}" destId="{B2A2BABC-DD3B-4CA4-9688-50338D635F7D}" srcOrd="1" destOrd="0" parTransId="{1229AA86-70AA-4939-9B75-9D53A0B7E100}" sibTransId="{0202FFAA-5441-4BB3-975A-63868E4CE87D}"/>
    <dgm:cxn modelId="{7A7A8868-9658-4615-ABA2-6C5E34D9D694}" type="presOf" srcId="{0F2F7069-F616-48F3-9A81-636976F0267A}" destId="{E57FCB47-A95F-4392-BD23-AE2B21D0668F}" srcOrd="0" destOrd="0" presId="urn:microsoft.com/office/officeart/2018/5/layout/IconCircleLabelList"/>
    <dgm:cxn modelId="{3E9467BB-52EC-4224-BBEB-B2F242013375}" type="presOf" srcId="{B2A2BABC-DD3B-4CA4-9688-50338D635F7D}" destId="{5D0E2793-9760-431B-956C-49C8C2F25FFE}" srcOrd="0" destOrd="0" presId="urn:microsoft.com/office/officeart/2018/5/layout/IconCircleLabelList"/>
    <dgm:cxn modelId="{97C41F5E-2A29-4073-B3ED-DD13953FF17E}" type="presOf" srcId="{3F245117-BD0B-44C6-B691-F5E366D676F7}" destId="{637228AA-0F94-4C4F-8DE1-009466CF9265}" srcOrd="0" destOrd="0" presId="urn:microsoft.com/office/officeart/2018/5/layout/IconCircleLabelList"/>
    <dgm:cxn modelId="{F33EFE66-B7DD-4A9A-B0E2-B2FF24F26AF7}" type="presParOf" srcId="{6F00F3D9-9B6E-4E55-8E52-56E20070EF84}" destId="{3D54EC20-C6D1-4D63-97EA-D4EDBB871560}" srcOrd="0" destOrd="0" presId="urn:microsoft.com/office/officeart/2018/5/layout/IconCircleLabelList"/>
    <dgm:cxn modelId="{49064ABB-326E-4A0A-BBE3-98D9BCCC26FC}" type="presParOf" srcId="{3D54EC20-C6D1-4D63-97EA-D4EDBB871560}" destId="{BB788C72-45F6-45D7-BD53-FA22B9FF5ACC}" srcOrd="0" destOrd="0" presId="urn:microsoft.com/office/officeart/2018/5/layout/IconCircleLabelList"/>
    <dgm:cxn modelId="{2B578350-3133-4827-8027-98C39D7CD047}" type="presParOf" srcId="{3D54EC20-C6D1-4D63-97EA-D4EDBB871560}" destId="{BB5C0ADF-FF31-4827-8D94-B09A62846F0B}" srcOrd="1" destOrd="0" presId="urn:microsoft.com/office/officeart/2018/5/layout/IconCircleLabelList"/>
    <dgm:cxn modelId="{1E7228A3-4413-4AE5-AD1E-9173B2C08EE4}" type="presParOf" srcId="{3D54EC20-C6D1-4D63-97EA-D4EDBB871560}" destId="{938D2E8B-59C2-4BA7-B8EF-8DCFCE4AAA08}" srcOrd="2" destOrd="0" presId="urn:microsoft.com/office/officeart/2018/5/layout/IconCircleLabelList"/>
    <dgm:cxn modelId="{B47EF8F3-7BF7-4BCE-966F-DB782DDE414F}" type="presParOf" srcId="{3D54EC20-C6D1-4D63-97EA-D4EDBB871560}" destId="{E57FCB47-A95F-4392-BD23-AE2B21D0668F}" srcOrd="3" destOrd="0" presId="urn:microsoft.com/office/officeart/2018/5/layout/IconCircleLabelList"/>
    <dgm:cxn modelId="{6B967B90-AAA5-49E9-B357-69079AEEF39D}" type="presParOf" srcId="{6F00F3D9-9B6E-4E55-8E52-56E20070EF84}" destId="{8BF6DD65-DDA0-4304-959B-6941BBFBF955}" srcOrd="1" destOrd="0" presId="urn:microsoft.com/office/officeart/2018/5/layout/IconCircleLabelList"/>
    <dgm:cxn modelId="{211C987F-83EC-4F83-B682-A9D479BC05E9}" type="presParOf" srcId="{6F00F3D9-9B6E-4E55-8E52-56E20070EF84}" destId="{6B4F6EC5-F99F-4CB1-9D46-786DE1AACF4E}" srcOrd="2" destOrd="0" presId="urn:microsoft.com/office/officeart/2018/5/layout/IconCircleLabelList"/>
    <dgm:cxn modelId="{CDA77629-D33F-46A4-9F2B-812E0726030B}" type="presParOf" srcId="{6B4F6EC5-F99F-4CB1-9D46-786DE1AACF4E}" destId="{CA2F0964-AB2D-416B-85FA-6BC1AFCC7D08}" srcOrd="0" destOrd="0" presId="urn:microsoft.com/office/officeart/2018/5/layout/IconCircleLabelList"/>
    <dgm:cxn modelId="{7A3F945A-766A-495C-AD70-66EF785B68CB}" type="presParOf" srcId="{6B4F6EC5-F99F-4CB1-9D46-786DE1AACF4E}" destId="{DD677D83-510A-40B5-98EE-726A4E98EBF2}" srcOrd="1" destOrd="0" presId="urn:microsoft.com/office/officeart/2018/5/layout/IconCircleLabelList"/>
    <dgm:cxn modelId="{BC04DA4B-967A-4C13-A8CB-9611A243DDFD}" type="presParOf" srcId="{6B4F6EC5-F99F-4CB1-9D46-786DE1AACF4E}" destId="{1286A5C1-6A50-4EA1-AE0A-5752F79CDE88}" srcOrd="2" destOrd="0" presId="urn:microsoft.com/office/officeart/2018/5/layout/IconCircleLabelList"/>
    <dgm:cxn modelId="{F5E519EE-357B-4A87-8052-8ABF222A22B4}" type="presParOf" srcId="{6B4F6EC5-F99F-4CB1-9D46-786DE1AACF4E}" destId="{5D0E2793-9760-431B-956C-49C8C2F25FFE}" srcOrd="3" destOrd="0" presId="urn:microsoft.com/office/officeart/2018/5/layout/IconCircleLabelList"/>
    <dgm:cxn modelId="{BFE4F42E-733B-4721-BAB5-AFFAF1AC5CC5}" type="presParOf" srcId="{6F00F3D9-9B6E-4E55-8E52-56E20070EF84}" destId="{A1C3BE41-8F2B-4E07-8316-495DAF1FD59B}" srcOrd="3" destOrd="0" presId="urn:microsoft.com/office/officeart/2018/5/layout/IconCircleLabelList"/>
    <dgm:cxn modelId="{E222B53F-B289-411F-83EE-F83B359994FA}" type="presParOf" srcId="{6F00F3D9-9B6E-4E55-8E52-56E20070EF84}" destId="{7955AD8E-C178-4A16-ADA1-533AA013DA2B}" srcOrd="4" destOrd="0" presId="urn:microsoft.com/office/officeart/2018/5/layout/IconCircleLabelList"/>
    <dgm:cxn modelId="{E59C304D-D0C3-40C6-92AC-3AFE539BD1AF}" type="presParOf" srcId="{7955AD8E-C178-4A16-ADA1-533AA013DA2B}" destId="{E476DD33-F669-4172-9531-D270B02D2047}" srcOrd="0" destOrd="0" presId="urn:microsoft.com/office/officeart/2018/5/layout/IconCircleLabelList"/>
    <dgm:cxn modelId="{2B15109F-1889-4C2B-BF4B-F672BADACE05}" type="presParOf" srcId="{7955AD8E-C178-4A16-ADA1-533AA013DA2B}" destId="{FD6A5EF5-22E8-47DB-B2D5-CD2CC2C9C277}" srcOrd="1" destOrd="0" presId="urn:microsoft.com/office/officeart/2018/5/layout/IconCircleLabelList"/>
    <dgm:cxn modelId="{E9530B75-3283-47F7-A2AB-599D8F721F24}" type="presParOf" srcId="{7955AD8E-C178-4A16-ADA1-533AA013DA2B}" destId="{54BAB1AF-1B48-42C1-A9A6-C1BF1D5059AC}" srcOrd="2" destOrd="0" presId="urn:microsoft.com/office/officeart/2018/5/layout/IconCircleLabelList"/>
    <dgm:cxn modelId="{41A968CC-8674-4694-A0B4-B9751D51EB46}" type="presParOf" srcId="{7955AD8E-C178-4A16-ADA1-533AA013DA2B}" destId="{637228AA-0F94-4C4F-8DE1-009466CF9265}" srcOrd="3" destOrd="0" presId="urn:microsoft.com/office/officeart/2018/5/layout/IconCircleLabelList"/>
    <dgm:cxn modelId="{BA399EA0-12D7-4AAB-8427-BECB7C0CD14A}" type="presParOf" srcId="{6F00F3D9-9B6E-4E55-8E52-56E20070EF84}" destId="{FE0D5E59-7199-453E-B3FA-BDC2E748B6C2}" srcOrd="5" destOrd="0" presId="urn:microsoft.com/office/officeart/2018/5/layout/IconCircleLabelList"/>
    <dgm:cxn modelId="{475F80DF-832F-4F9B-BFFA-B62A5604C477}" type="presParOf" srcId="{6F00F3D9-9B6E-4E55-8E52-56E20070EF84}" destId="{1DD3D690-F6C0-4837-AC95-785FC81E63FE}" srcOrd="6" destOrd="0" presId="urn:microsoft.com/office/officeart/2018/5/layout/IconCircleLabelList"/>
    <dgm:cxn modelId="{7E86FD36-93D6-4C25-A869-6A14623B6DC3}" type="presParOf" srcId="{1DD3D690-F6C0-4837-AC95-785FC81E63FE}" destId="{ACE88736-3B34-457A-B106-9C43D60A1CF7}" srcOrd="0" destOrd="0" presId="urn:microsoft.com/office/officeart/2018/5/layout/IconCircleLabelList"/>
    <dgm:cxn modelId="{5E75C9AB-659D-488C-9567-0737A6A17050}" type="presParOf" srcId="{1DD3D690-F6C0-4837-AC95-785FC81E63FE}" destId="{5AB2C0A2-E02A-42FA-BF3B-185E76B82D04}" srcOrd="1" destOrd="0" presId="urn:microsoft.com/office/officeart/2018/5/layout/IconCircleLabelList"/>
    <dgm:cxn modelId="{04FF0640-41F2-4FC0-B828-D77F90D7BB9A}" type="presParOf" srcId="{1DD3D690-F6C0-4837-AC95-785FC81E63FE}" destId="{97F55372-3F42-4CA6-8D5C-139C1EC7187A}" srcOrd="2" destOrd="0" presId="urn:microsoft.com/office/officeart/2018/5/layout/IconCircleLabelList"/>
    <dgm:cxn modelId="{0BA75C15-D565-4CC0-8BA9-5766D70039ED}" type="presParOf" srcId="{1DD3D690-F6C0-4837-AC95-785FC81E63FE}" destId="{3064081B-10A4-48BF-9696-C90B3D3BD94B}" srcOrd="3" destOrd="0" presId="urn:microsoft.com/office/officeart/2018/5/layout/IconCircleLabelList"/>
    <dgm:cxn modelId="{DAB9D588-399F-406D-B902-51DA57969E57}" type="presParOf" srcId="{6F00F3D9-9B6E-4E55-8E52-56E20070EF84}" destId="{84B48B70-39C9-4EF6-A77D-0126F4E2A58E}" srcOrd="7" destOrd="0" presId="urn:microsoft.com/office/officeart/2018/5/layout/IconCircleLabelList"/>
    <dgm:cxn modelId="{3DFB5E77-C738-490D-9AE6-CDE9F86CC064}" type="presParOf" srcId="{6F00F3D9-9B6E-4E55-8E52-56E20070EF84}" destId="{B419C034-250B-4D93-BEE8-6F129CCC1B8E}" srcOrd="8" destOrd="0" presId="urn:microsoft.com/office/officeart/2018/5/layout/IconCircleLabelList"/>
    <dgm:cxn modelId="{DF12FC62-9F8E-448F-BF30-4FCC212C18CE}" type="presParOf" srcId="{B419C034-250B-4D93-BEE8-6F129CCC1B8E}" destId="{218298B8-9D42-4A43-8C57-7EFAACCF0972}" srcOrd="0" destOrd="0" presId="urn:microsoft.com/office/officeart/2018/5/layout/IconCircleLabelList"/>
    <dgm:cxn modelId="{F6A96D6F-5F7A-4E90-A2AF-4E7A77958AE7}" type="presParOf" srcId="{B419C034-250B-4D93-BEE8-6F129CCC1B8E}" destId="{EE4A53F7-202A-4566-9054-F0FC8FF18C9E}" srcOrd="1" destOrd="0" presId="urn:microsoft.com/office/officeart/2018/5/layout/IconCircleLabelList"/>
    <dgm:cxn modelId="{18EB36C9-C741-4113-B995-C898FA566210}" type="presParOf" srcId="{B419C034-250B-4D93-BEE8-6F129CCC1B8E}" destId="{13F3DC3E-A482-49E0-B50D-86A5A5C4329D}" srcOrd="2" destOrd="0" presId="urn:microsoft.com/office/officeart/2018/5/layout/IconCircleLabelList"/>
    <dgm:cxn modelId="{6C429D19-3CFC-429D-BC76-159C1B132FE3}" type="presParOf" srcId="{B419C034-250B-4D93-BEE8-6F129CCC1B8E}" destId="{F287E22C-8ED0-4817-83B6-20FDEEAF791E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477442-C543-45C9-82D7-16479A529537}">
      <dsp:nvSpPr>
        <dsp:cNvPr id="0" name=""/>
        <dsp:cNvSpPr/>
      </dsp:nvSpPr>
      <dsp:spPr>
        <a:xfrm>
          <a:off x="0" y="0"/>
          <a:ext cx="9217312" cy="15910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определение цели – </a:t>
          </a:r>
        </a:p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в чем развиваться</a:t>
          </a:r>
          <a:endParaRPr lang="ru-RU" sz="3000" kern="1200" dirty="0"/>
        </a:p>
      </dsp:txBody>
      <dsp:txXfrm>
        <a:off x="46600" y="46600"/>
        <a:ext cx="7500439" cy="1497856"/>
      </dsp:txXfrm>
    </dsp:sp>
    <dsp:sp modelId="{01428ECD-B5E4-4E99-8E79-51ACC3B05725}">
      <dsp:nvSpPr>
        <dsp:cNvPr id="0" name=""/>
        <dsp:cNvSpPr/>
      </dsp:nvSpPr>
      <dsp:spPr>
        <a:xfrm>
          <a:off x="813292" y="1856232"/>
          <a:ext cx="9217312" cy="15910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выбор необходимых для достижения цели компетенций / </a:t>
          </a:r>
          <a:r>
            <a:rPr lang="ru-RU" sz="3000" kern="1200" dirty="0" err="1" smtClean="0"/>
            <a:t>soft</a:t>
          </a:r>
          <a:r>
            <a:rPr lang="ru-RU" sz="3000" kern="1200" dirty="0" smtClean="0"/>
            <a:t> </a:t>
          </a:r>
          <a:r>
            <a:rPr lang="ru-RU" sz="3000" kern="1200" dirty="0" err="1" smtClean="0"/>
            <a:t>skills</a:t>
          </a:r>
          <a:r>
            <a:rPr lang="ru-RU" sz="3000" kern="1200" dirty="0" smtClean="0"/>
            <a:t> - что развивать</a:t>
          </a:r>
          <a:endParaRPr lang="ru-RU" sz="3000" kern="1200" dirty="0"/>
        </a:p>
      </dsp:txBody>
      <dsp:txXfrm>
        <a:off x="859892" y="1902832"/>
        <a:ext cx="7276633" cy="1497856"/>
      </dsp:txXfrm>
    </dsp:sp>
    <dsp:sp modelId="{6EEC6B47-E9A2-437B-92A7-D48457A957E1}">
      <dsp:nvSpPr>
        <dsp:cNvPr id="0" name=""/>
        <dsp:cNvSpPr/>
      </dsp:nvSpPr>
      <dsp:spPr>
        <a:xfrm>
          <a:off x="1626584" y="3712464"/>
          <a:ext cx="9217312" cy="15910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подбор подходящих инструментов – </a:t>
          </a:r>
        </a:p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как развивать</a:t>
          </a:r>
          <a:endParaRPr lang="ru-RU" sz="3000" kern="1200" dirty="0"/>
        </a:p>
      </dsp:txBody>
      <dsp:txXfrm>
        <a:off x="1673184" y="3759064"/>
        <a:ext cx="7276633" cy="1497856"/>
      </dsp:txXfrm>
    </dsp:sp>
    <dsp:sp modelId="{6F5597D2-2481-4C35-9327-EDE958402F30}">
      <dsp:nvSpPr>
        <dsp:cNvPr id="0" name=""/>
        <dsp:cNvSpPr/>
      </dsp:nvSpPr>
      <dsp:spPr>
        <a:xfrm>
          <a:off x="8183126" y="1206550"/>
          <a:ext cx="1034186" cy="103418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8415818" y="1206550"/>
        <a:ext cx="568802" cy="778225"/>
      </dsp:txXfrm>
    </dsp:sp>
    <dsp:sp modelId="{625D4355-35FB-45C6-9BF3-3AE7ED51E332}">
      <dsp:nvSpPr>
        <dsp:cNvPr id="0" name=""/>
        <dsp:cNvSpPr/>
      </dsp:nvSpPr>
      <dsp:spPr>
        <a:xfrm>
          <a:off x="8996418" y="3052175"/>
          <a:ext cx="1034186" cy="103418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9229110" y="3052175"/>
        <a:ext cx="568802" cy="7782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788C72-45F6-45D7-BD53-FA22B9FF5ACC}">
      <dsp:nvSpPr>
        <dsp:cNvPr id="0" name=""/>
        <dsp:cNvSpPr/>
      </dsp:nvSpPr>
      <dsp:spPr>
        <a:xfrm>
          <a:off x="1114593" y="1054362"/>
          <a:ext cx="1098000" cy="1098000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5C0ADF-FF31-4827-8D94-B09A62846F0B}">
      <dsp:nvSpPr>
        <dsp:cNvPr id="0" name=""/>
        <dsp:cNvSpPr/>
      </dsp:nvSpPr>
      <dsp:spPr>
        <a:xfrm>
          <a:off x="1348593" y="1288362"/>
          <a:ext cx="630000" cy="6300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7FCB47-A95F-4392-BD23-AE2B21D0668F}">
      <dsp:nvSpPr>
        <dsp:cNvPr id="0" name=""/>
        <dsp:cNvSpPr/>
      </dsp:nvSpPr>
      <dsp:spPr>
        <a:xfrm>
          <a:off x="763593" y="2494362"/>
          <a:ext cx="1800000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ru-RU" sz="2000" kern="1200" dirty="0"/>
            <a:t>Настольные игры</a:t>
          </a:r>
          <a:endParaRPr lang="en-US" sz="2000" kern="1200" dirty="0"/>
        </a:p>
      </dsp:txBody>
      <dsp:txXfrm>
        <a:off x="763593" y="2494362"/>
        <a:ext cx="1800000" cy="855000"/>
      </dsp:txXfrm>
    </dsp:sp>
    <dsp:sp modelId="{CA2F0964-AB2D-416B-85FA-6BC1AFCC7D08}">
      <dsp:nvSpPr>
        <dsp:cNvPr id="0" name=""/>
        <dsp:cNvSpPr/>
      </dsp:nvSpPr>
      <dsp:spPr>
        <a:xfrm>
          <a:off x="3229593" y="1054362"/>
          <a:ext cx="1098000" cy="1098000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677D83-510A-40B5-98EE-726A4E98EBF2}">
      <dsp:nvSpPr>
        <dsp:cNvPr id="0" name=""/>
        <dsp:cNvSpPr/>
      </dsp:nvSpPr>
      <dsp:spPr>
        <a:xfrm>
          <a:off x="3463593" y="1288362"/>
          <a:ext cx="630000" cy="630000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0E2793-9760-431B-956C-49C8C2F25FFE}">
      <dsp:nvSpPr>
        <dsp:cNvPr id="0" name=""/>
        <dsp:cNvSpPr/>
      </dsp:nvSpPr>
      <dsp:spPr>
        <a:xfrm>
          <a:off x="2878593" y="2494362"/>
          <a:ext cx="1800000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ru-RU" sz="2000" kern="1200" dirty="0"/>
            <a:t>Спортивное </a:t>
          </a:r>
          <a:r>
            <a:rPr lang="ru-RU" sz="2000" kern="1200" dirty="0" err="1" smtClean="0"/>
            <a:t>ориентиро-вание</a:t>
          </a:r>
          <a:endParaRPr lang="en-US" sz="2000" kern="1200" dirty="0"/>
        </a:p>
      </dsp:txBody>
      <dsp:txXfrm>
        <a:off x="2878593" y="2494362"/>
        <a:ext cx="1800000" cy="855000"/>
      </dsp:txXfrm>
    </dsp:sp>
    <dsp:sp modelId="{E476DD33-F669-4172-9531-D270B02D2047}">
      <dsp:nvSpPr>
        <dsp:cNvPr id="0" name=""/>
        <dsp:cNvSpPr/>
      </dsp:nvSpPr>
      <dsp:spPr>
        <a:xfrm>
          <a:off x="5344593" y="1054362"/>
          <a:ext cx="1098000" cy="1098000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6A5EF5-22E8-47DB-B2D5-CD2CC2C9C277}">
      <dsp:nvSpPr>
        <dsp:cNvPr id="0" name=""/>
        <dsp:cNvSpPr/>
      </dsp:nvSpPr>
      <dsp:spPr>
        <a:xfrm>
          <a:off x="5578593" y="1288362"/>
          <a:ext cx="630000" cy="630000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7228AA-0F94-4C4F-8DE1-009466CF9265}">
      <dsp:nvSpPr>
        <dsp:cNvPr id="0" name=""/>
        <dsp:cNvSpPr/>
      </dsp:nvSpPr>
      <dsp:spPr>
        <a:xfrm>
          <a:off x="4993593" y="2494362"/>
          <a:ext cx="1800000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ru-RU" sz="2000" kern="1200" dirty="0"/>
            <a:t>Спортивные игры</a:t>
          </a:r>
          <a:endParaRPr lang="en-US" sz="2000" kern="1200" dirty="0"/>
        </a:p>
      </dsp:txBody>
      <dsp:txXfrm>
        <a:off x="4993593" y="2494362"/>
        <a:ext cx="1800000" cy="855000"/>
      </dsp:txXfrm>
    </dsp:sp>
    <dsp:sp modelId="{ACE88736-3B34-457A-B106-9C43D60A1CF7}">
      <dsp:nvSpPr>
        <dsp:cNvPr id="0" name=""/>
        <dsp:cNvSpPr/>
      </dsp:nvSpPr>
      <dsp:spPr>
        <a:xfrm>
          <a:off x="7459593" y="1054362"/>
          <a:ext cx="1098000" cy="1098000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B2C0A2-E02A-42FA-BF3B-185E76B82D04}">
      <dsp:nvSpPr>
        <dsp:cNvPr id="0" name=""/>
        <dsp:cNvSpPr/>
      </dsp:nvSpPr>
      <dsp:spPr>
        <a:xfrm>
          <a:off x="7693593" y="1288362"/>
          <a:ext cx="630000" cy="630000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64081B-10A4-48BF-9696-C90B3D3BD94B}">
      <dsp:nvSpPr>
        <dsp:cNvPr id="0" name=""/>
        <dsp:cNvSpPr/>
      </dsp:nvSpPr>
      <dsp:spPr>
        <a:xfrm>
          <a:off x="7108593" y="2494362"/>
          <a:ext cx="1800000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ru-RU" sz="2000" kern="1200" dirty="0" smtClean="0"/>
            <a:t>Психологи-</a:t>
          </a:r>
          <a:r>
            <a:rPr lang="ru-RU" sz="2000" kern="1200" dirty="0" err="1" smtClean="0"/>
            <a:t>ческие</a:t>
          </a:r>
          <a:r>
            <a:rPr lang="ru-RU" sz="2000" kern="1200" dirty="0" smtClean="0"/>
            <a:t> </a:t>
          </a:r>
          <a:r>
            <a:rPr lang="ru-RU" sz="2000" kern="1200" dirty="0"/>
            <a:t>тренинги </a:t>
          </a:r>
          <a:endParaRPr lang="en-US" sz="2000" kern="1200" dirty="0"/>
        </a:p>
      </dsp:txBody>
      <dsp:txXfrm>
        <a:off x="7108593" y="2494362"/>
        <a:ext cx="1800000" cy="855000"/>
      </dsp:txXfrm>
    </dsp:sp>
    <dsp:sp modelId="{218298B8-9D42-4A43-8C57-7EFAACCF0972}">
      <dsp:nvSpPr>
        <dsp:cNvPr id="0" name=""/>
        <dsp:cNvSpPr/>
      </dsp:nvSpPr>
      <dsp:spPr>
        <a:xfrm>
          <a:off x="9574593" y="1054362"/>
          <a:ext cx="1098000" cy="1098000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4A53F7-202A-4566-9054-F0FC8FF18C9E}">
      <dsp:nvSpPr>
        <dsp:cNvPr id="0" name=""/>
        <dsp:cNvSpPr/>
      </dsp:nvSpPr>
      <dsp:spPr>
        <a:xfrm>
          <a:off x="9808593" y="1288362"/>
          <a:ext cx="630000" cy="630000"/>
        </a:xfrm>
        <a:prstGeom prst="rect">
          <a:avLst/>
        </a:prstGeom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87E22C-8ED0-4817-83B6-20FDEEAF791E}">
      <dsp:nvSpPr>
        <dsp:cNvPr id="0" name=""/>
        <dsp:cNvSpPr/>
      </dsp:nvSpPr>
      <dsp:spPr>
        <a:xfrm>
          <a:off x="9223593" y="2494362"/>
          <a:ext cx="1800000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ru-RU" sz="2400" kern="1200" dirty="0" err="1"/>
            <a:t>Квесты</a:t>
          </a:r>
          <a:endParaRPr lang="en-US" sz="2400" kern="1200" dirty="0"/>
        </a:p>
      </dsp:txBody>
      <dsp:txXfrm>
        <a:off x="9223593" y="2494362"/>
        <a:ext cx="1800000" cy="855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=""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=""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98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=""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61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841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575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=""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694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=""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392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=""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222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=""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918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=""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133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499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=""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50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=""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865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801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67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" y="2360490"/>
            <a:ext cx="12256336" cy="151293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600"/>
              </a:spcAft>
            </a:pPr>
            <a:r>
              <a:rPr lang="ru-RU" altLang="ru-RU" sz="40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Формирование «гибких» навыков </a:t>
            </a:r>
            <a:endParaRPr lang="ru-RU" altLang="ru-RU" sz="4000" b="1" dirty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algn="ctr">
              <a:lnSpc>
                <a:spcPct val="100000"/>
              </a:lnSpc>
              <a:spcAft>
                <a:spcPts val="600"/>
              </a:spcAft>
            </a:pPr>
            <a:r>
              <a:rPr lang="ru-RU" altLang="ru-RU" sz="40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для </a:t>
            </a:r>
            <a:r>
              <a:rPr lang="ru-RU" altLang="ru-RU" sz="40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успешного будущего детей</a:t>
            </a:r>
          </a:p>
        </p:txBody>
      </p:sp>
      <p:pic>
        <p:nvPicPr>
          <p:cNvPr id="5" name="Рисунок 4"/>
          <p:cNvPicPr/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53" t="33079" r="28629" b="20685"/>
          <a:stretch/>
        </p:blipFill>
        <p:spPr bwMode="auto">
          <a:xfrm>
            <a:off x="2913368" y="4249060"/>
            <a:ext cx="2053281" cy="1974981"/>
          </a:xfrm>
          <a:prstGeom prst="ellipse">
            <a:avLst/>
          </a:prstGeom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0" y="-101420"/>
            <a:ext cx="12256337" cy="2000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РАЙОННЫЙ СЕМИНАР</a:t>
            </a:r>
          </a:p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«Создание системы освоения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и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применения обучающимися </a:t>
            </a:r>
          </a:p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ключевых компетенций через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преемственность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ДО и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НОО»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328631" y="4306212"/>
            <a:ext cx="3922869" cy="1880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2000" i="1" dirty="0" err="1" smtClean="0"/>
              <a:t>Кубарева</a:t>
            </a:r>
            <a:r>
              <a:rPr lang="ru-RU" sz="2000" i="1" dirty="0" smtClean="0"/>
              <a:t> Полина Павловна,</a:t>
            </a:r>
          </a:p>
          <a:p>
            <a:pPr algn="r">
              <a:lnSpc>
                <a:spcPct val="150000"/>
              </a:lnSpc>
            </a:pPr>
            <a:r>
              <a:rPr lang="ru-RU" sz="2000" i="1" dirty="0" smtClean="0"/>
              <a:t>учитель ГБОУ СОШ №504;</a:t>
            </a:r>
          </a:p>
          <a:p>
            <a:pPr algn="r">
              <a:lnSpc>
                <a:spcPct val="150000"/>
              </a:lnSpc>
            </a:pPr>
            <a:r>
              <a:rPr lang="ru-RU" sz="2000" i="1" dirty="0" smtClean="0"/>
              <a:t>Сорокина Оксана Игоревна</a:t>
            </a:r>
          </a:p>
          <a:p>
            <a:pPr algn="r">
              <a:lnSpc>
                <a:spcPct val="150000"/>
              </a:lnSpc>
            </a:pPr>
            <a:r>
              <a:rPr lang="ru-RU" sz="2000" i="1" dirty="0"/>
              <a:t>у</a:t>
            </a:r>
            <a:r>
              <a:rPr lang="ru-RU" sz="2000" i="1" dirty="0" smtClean="0"/>
              <a:t>читель ГБОУ СОШ №539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178269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7F3BA5-3A66-4A76-8E5A-C5F0CB693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31379"/>
            <a:ext cx="10668000" cy="1524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Группировки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9000544-306C-4C7C-8BC8-AB994FDECD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465" y="1655379"/>
            <a:ext cx="11028569" cy="484805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>
                    <a:alpha val="70000"/>
                  </a:schemeClr>
                </a:solidFill>
                <a:latin typeface="Georgia" panose="02040502050405020303" pitchFamily="18" charset="0"/>
              </a:rPr>
              <a:t>.</a:t>
            </a:r>
            <a:endParaRPr lang="ru-RU" dirty="0">
              <a:solidFill>
                <a:schemeClr val="bg1">
                  <a:alpha val="7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58530" y="1031310"/>
            <a:ext cx="2663150" cy="646331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 err="1" smtClean="0"/>
              <a:t>Филворд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8057446" y="1000532"/>
            <a:ext cx="3503630" cy="584775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«Найди рифму»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67" y="2043417"/>
            <a:ext cx="3435090" cy="4580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71"/>
          <a:stretch/>
        </p:blipFill>
        <p:spPr>
          <a:xfrm>
            <a:off x="8366002" y="2037280"/>
            <a:ext cx="3006720" cy="458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29" t="-755" b="1"/>
          <a:stretch/>
        </p:blipFill>
        <p:spPr>
          <a:xfrm>
            <a:off x="4881716" y="2022688"/>
            <a:ext cx="2519730" cy="4594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4645739" y="1000532"/>
            <a:ext cx="2857079" cy="646331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Кроссворд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3720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7F3BA5-3A66-4A76-8E5A-C5F0CB693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31379"/>
            <a:ext cx="10668000" cy="1524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Группировки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9000544-306C-4C7C-8BC8-AB994FDECD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465" y="1655379"/>
            <a:ext cx="11028569" cy="484805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>
                    <a:alpha val="70000"/>
                  </a:schemeClr>
                </a:solidFill>
                <a:latin typeface="Georgia" panose="02040502050405020303" pitchFamily="18" charset="0"/>
              </a:rPr>
              <a:t>.</a:t>
            </a:r>
            <a:endParaRPr lang="ru-RU" dirty="0">
              <a:solidFill>
                <a:schemeClr val="bg1">
                  <a:alpha val="7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688828" y="746619"/>
            <a:ext cx="70011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Игра </a:t>
            </a:r>
            <a:endParaRPr lang="ru-RU" sz="4400" dirty="0" smtClean="0"/>
          </a:p>
          <a:p>
            <a:pPr algn="ctr"/>
            <a:r>
              <a:rPr lang="ru-RU" sz="4400" dirty="0" smtClean="0"/>
              <a:t>«</a:t>
            </a:r>
            <a:r>
              <a:rPr lang="ru-RU" sz="4400" dirty="0" smtClean="0"/>
              <a:t>Разгадай шифр»</a:t>
            </a:r>
          </a:p>
        </p:txBody>
      </p:sp>
      <p:pic>
        <p:nvPicPr>
          <p:cNvPr id="1026" name="Picture 2" descr="E:\ШКОЛА\КАТЕГОРИЯ+семинар\ИТОГ\WhatsApp Image 2022-03-24 at 17.40.29.jpeg"/>
          <p:cNvPicPr>
            <a:picLocks noChangeAspect="1" noChangeArrowheads="1"/>
          </p:cNvPicPr>
          <p:nvPr/>
        </p:nvPicPr>
        <p:blipFill rotWithShape="1">
          <a:blip r:embed="rId2" cstate="print"/>
          <a:srcRect l="22085" t="48894" r="17398" b="8190"/>
          <a:stretch/>
        </p:blipFill>
        <p:spPr bwMode="auto">
          <a:xfrm>
            <a:off x="368710" y="3115469"/>
            <a:ext cx="4662975" cy="24801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518664" y="746619"/>
            <a:ext cx="614081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Игра </a:t>
            </a:r>
            <a:endParaRPr lang="ru-RU" sz="4400" dirty="0" smtClean="0"/>
          </a:p>
          <a:p>
            <a:pPr algn="ctr"/>
            <a:r>
              <a:rPr lang="ru-RU" sz="4400" dirty="0" smtClean="0"/>
              <a:t>«</a:t>
            </a:r>
            <a:r>
              <a:rPr lang="ru-RU" sz="4400" dirty="0" err="1" smtClean="0"/>
              <a:t>Доббль</a:t>
            </a:r>
            <a:r>
              <a:rPr lang="ru-RU" sz="4400" dirty="0" smtClean="0"/>
              <a:t>»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t="7905" r="1425" b="7447"/>
          <a:stretch/>
        </p:blipFill>
        <p:spPr bwMode="auto">
          <a:xfrm>
            <a:off x="5459110" y="2471759"/>
            <a:ext cx="6259924" cy="40316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085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7F3BA5-3A66-4A76-8E5A-C5F0CB693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31379"/>
            <a:ext cx="10668000" cy="1524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Группировки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9000544-306C-4C7C-8BC8-AB994FDECD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465" y="1655379"/>
            <a:ext cx="11028569" cy="484805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>
                    <a:alpha val="70000"/>
                  </a:schemeClr>
                </a:solidFill>
                <a:latin typeface="Georgia" panose="02040502050405020303" pitchFamily="18" charset="0"/>
              </a:rPr>
              <a:t>.</a:t>
            </a:r>
            <a:endParaRPr lang="ru-RU" dirty="0">
              <a:solidFill>
                <a:schemeClr val="bg1">
                  <a:alpha val="7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6646" y="431749"/>
            <a:ext cx="100232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Теневой театр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36052" b="-688"/>
          <a:stretch/>
        </p:blipFill>
        <p:spPr>
          <a:xfrm>
            <a:off x="3779423" y="1565493"/>
            <a:ext cx="4257675" cy="50278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3720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>
            <a:extLst>
              <a:ext uri="{FF2B5EF4-FFF2-40B4-BE49-F238E27FC236}">
                <a16:creationId xmlns="" xmlns:a16="http://schemas.microsoft.com/office/drawing/2014/main" id="{0D57E7FA-E8FC-45AC-868F-CDC8144939D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 flipV="1">
            <a:off x="2599854" y="527562"/>
            <a:ext cx="6992292" cy="5102484"/>
          </a:xfrm>
          <a:custGeom>
            <a:avLst/>
            <a:gdLst/>
            <a:ahLst/>
            <a:cxnLst/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80E21785-62D8-430F-9521-90166EF7C8F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="" xmlns:a16="http://schemas.microsoft.com/office/drawing/2014/main" id="{ED7CF8A0-D3E4-4A16-87D3-1D973AC61BF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2013296" y="697832"/>
            <a:ext cx="8189484" cy="5541981"/>
          </a:xfrm>
          <a:custGeom>
            <a:avLst/>
            <a:gdLst>
              <a:gd name="connsiteX0" fmla="*/ 1164045 w 7323233"/>
              <a:gd name="connsiteY0" fmla="*/ 25 h 5835507"/>
              <a:gd name="connsiteX1" fmla="*/ 1213723 w 7323233"/>
              <a:gd name="connsiteY1" fmla="*/ 8385 h 5835507"/>
              <a:gd name="connsiteX2" fmla="*/ 2251656 w 7323233"/>
              <a:gd name="connsiteY2" fmla="*/ 138318 h 5835507"/>
              <a:gd name="connsiteX3" fmla="*/ 3226534 w 7323233"/>
              <a:gd name="connsiteY3" fmla="*/ 205194 h 5835507"/>
              <a:gd name="connsiteX4" fmla="*/ 4404335 w 7323233"/>
              <a:gd name="connsiteY4" fmla="*/ 316784 h 5835507"/>
              <a:gd name="connsiteX5" fmla="*/ 5225968 w 7323233"/>
              <a:gd name="connsiteY5" fmla="*/ 350415 h 5835507"/>
              <a:gd name="connsiteX6" fmla="*/ 5266859 w 7323233"/>
              <a:gd name="connsiteY6" fmla="*/ 348884 h 5835507"/>
              <a:gd name="connsiteX7" fmla="*/ 5685318 w 7323233"/>
              <a:gd name="connsiteY7" fmla="*/ 399712 h 5835507"/>
              <a:gd name="connsiteX8" fmla="*/ 5411315 w 7323233"/>
              <a:gd name="connsiteY8" fmla="*/ 618305 h 5835507"/>
              <a:gd name="connsiteX9" fmla="*/ 5805698 w 7323233"/>
              <a:gd name="connsiteY9" fmla="*/ 721868 h 5835507"/>
              <a:gd name="connsiteX10" fmla="*/ 6188997 w 7323233"/>
              <a:gd name="connsiteY10" fmla="*/ 868233 h 5835507"/>
              <a:gd name="connsiteX11" fmla="*/ 6261225 w 7323233"/>
              <a:gd name="connsiteY11" fmla="*/ 928614 h 5835507"/>
              <a:gd name="connsiteX12" fmla="*/ 6858533 w 7323233"/>
              <a:gd name="connsiteY12" fmla="*/ 1323379 h 5835507"/>
              <a:gd name="connsiteX13" fmla="*/ 6744269 w 7323233"/>
              <a:gd name="connsiteY13" fmla="*/ 1407072 h 5835507"/>
              <a:gd name="connsiteX14" fmla="*/ 6956365 w 7323233"/>
              <a:gd name="connsiteY14" fmla="*/ 1507197 h 5835507"/>
              <a:gd name="connsiteX15" fmla="*/ 7004134 w 7323233"/>
              <a:gd name="connsiteY15" fmla="*/ 1549234 h 5835507"/>
              <a:gd name="connsiteX16" fmla="*/ 6963627 w 7323233"/>
              <a:gd name="connsiteY16" fmla="*/ 1599678 h 5835507"/>
              <a:gd name="connsiteX17" fmla="*/ 6875731 w 7323233"/>
              <a:gd name="connsiteY17" fmla="*/ 1634837 h 5835507"/>
              <a:gd name="connsiteX18" fmla="*/ 6759175 w 7323233"/>
              <a:gd name="connsiteY18" fmla="*/ 1723878 h 5835507"/>
              <a:gd name="connsiteX19" fmla="*/ 6763759 w 7323233"/>
              <a:gd name="connsiteY19" fmla="*/ 1793431 h 5835507"/>
              <a:gd name="connsiteX20" fmla="*/ 6832931 w 7323233"/>
              <a:gd name="connsiteY20" fmla="*/ 1919543 h 5835507"/>
              <a:gd name="connsiteX21" fmla="*/ 6728984 w 7323233"/>
              <a:gd name="connsiteY21" fmla="*/ 2051386 h 5835507"/>
              <a:gd name="connsiteX22" fmla="*/ 6675481 w 7323233"/>
              <a:gd name="connsiteY22" fmla="*/ 2090365 h 5835507"/>
              <a:gd name="connsiteX23" fmla="*/ 6778665 w 7323233"/>
              <a:gd name="connsiteY23" fmla="*/ 2103740 h 5835507"/>
              <a:gd name="connsiteX24" fmla="*/ 6814587 w 7323233"/>
              <a:gd name="connsiteY24" fmla="*/ 2158771 h 5835507"/>
              <a:gd name="connsiteX25" fmla="*/ 6830637 w 7323233"/>
              <a:gd name="connsiteY25" fmla="*/ 2186286 h 5835507"/>
              <a:gd name="connsiteX26" fmla="*/ 6928087 w 7323233"/>
              <a:gd name="connsiteY26" fmla="*/ 2358639 h 5835507"/>
              <a:gd name="connsiteX27" fmla="*/ 6911653 w 7323233"/>
              <a:gd name="connsiteY27" fmla="*/ 2406789 h 5835507"/>
              <a:gd name="connsiteX28" fmla="*/ 6749237 w 7323233"/>
              <a:gd name="connsiteY28" fmla="*/ 2639522 h 5835507"/>
              <a:gd name="connsiteX29" fmla="*/ 6921971 w 7323233"/>
              <a:gd name="connsiteY29" fmla="*/ 2704488 h 5835507"/>
              <a:gd name="connsiteX30" fmla="*/ 6932290 w 7323233"/>
              <a:gd name="connsiteY30" fmla="*/ 2814548 h 5835507"/>
              <a:gd name="connsiteX31" fmla="*/ 7020186 w 7323233"/>
              <a:gd name="connsiteY31" fmla="*/ 2937603 h 5835507"/>
              <a:gd name="connsiteX32" fmla="*/ 7213555 w 7323233"/>
              <a:gd name="connsiteY32" fmla="*/ 3110719 h 5835507"/>
              <a:gd name="connsiteX33" fmla="*/ 7323233 w 7323233"/>
              <a:gd name="connsiteY33" fmla="*/ 3226893 h 5835507"/>
              <a:gd name="connsiteX34" fmla="*/ 7134067 w 7323233"/>
              <a:gd name="connsiteY34" fmla="*/ 3257847 h 5835507"/>
              <a:gd name="connsiteX35" fmla="*/ 7104643 w 7323233"/>
              <a:gd name="connsiteY35" fmla="*/ 3275809 h 5835507"/>
              <a:gd name="connsiteX36" fmla="*/ 7127189 w 7323233"/>
              <a:gd name="connsiteY36" fmla="*/ 3336953 h 5835507"/>
              <a:gd name="connsiteX37" fmla="*/ 7157379 w 7323233"/>
              <a:gd name="connsiteY37" fmla="*/ 3397718 h 5835507"/>
              <a:gd name="connsiteX38" fmla="*/ 7136361 w 7323233"/>
              <a:gd name="connsiteY38" fmla="*/ 3445487 h 5835507"/>
              <a:gd name="connsiteX39" fmla="*/ 6988849 w 7323233"/>
              <a:gd name="connsiteY39" fmla="*/ 3652233 h 5835507"/>
              <a:gd name="connsiteX40" fmla="*/ 6867705 w 7323233"/>
              <a:gd name="connsiteY40" fmla="*/ 3734395 h 5835507"/>
              <a:gd name="connsiteX41" fmla="*/ 6591791 w 7323233"/>
              <a:gd name="connsiteY41" fmla="*/ 4107760 h 5835507"/>
              <a:gd name="connsiteX42" fmla="*/ 6505041 w 7323233"/>
              <a:gd name="connsiteY42" fmla="*/ 4228904 h 5835507"/>
              <a:gd name="connsiteX43" fmla="*/ 6569243 w 7323233"/>
              <a:gd name="connsiteY43" fmla="*/ 4271704 h 5835507"/>
              <a:gd name="connsiteX44" fmla="*/ 6446188 w 7323233"/>
              <a:gd name="connsiteY44" fmla="*/ 4398582 h 5835507"/>
              <a:gd name="connsiteX45" fmla="*/ 6301351 w 7323233"/>
              <a:gd name="connsiteY45" fmla="*/ 4539595 h 5835507"/>
              <a:gd name="connsiteX46" fmla="*/ 6263519 w 7323233"/>
              <a:gd name="connsiteY46" fmla="*/ 4577047 h 5835507"/>
              <a:gd name="connsiteX47" fmla="*/ 3277744 w 7323233"/>
              <a:gd name="connsiteY47" fmla="*/ 5834336 h 5835507"/>
              <a:gd name="connsiteX48" fmla="*/ 2490505 w 7323233"/>
              <a:gd name="connsiteY48" fmla="*/ 5648992 h 5835507"/>
              <a:gd name="connsiteX49" fmla="*/ 2179046 w 7323233"/>
              <a:gd name="connsiteY49" fmla="*/ 5504920 h 5835507"/>
              <a:gd name="connsiteX50" fmla="*/ 1780078 w 7323233"/>
              <a:gd name="connsiteY50" fmla="*/ 5273715 h 5835507"/>
              <a:gd name="connsiteX51" fmla="*/ 1353592 w 7323233"/>
              <a:gd name="connsiteY51" fmla="*/ 5087606 h 5835507"/>
              <a:gd name="connsiteX52" fmla="*/ 1208373 w 7323233"/>
              <a:gd name="connsiteY52" fmla="*/ 4917165 h 5835507"/>
              <a:gd name="connsiteX53" fmla="*/ 1157548 w 7323233"/>
              <a:gd name="connsiteY53" fmla="*/ 4869396 h 5835507"/>
              <a:gd name="connsiteX54" fmla="*/ 1030289 w 7323233"/>
              <a:gd name="connsiteY54" fmla="*/ 4807103 h 5835507"/>
              <a:gd name="connsiteX55" fmla="*/ 808258 w 7323233"/>
              <a:gd name="connsiteY55" fmla="*/ 4672585 h 5835507"/>
              <a:gd name="connsiteX56" fmla="*/ 889658 w 7323233"/>
              <a:gd name="connsiteY56" fmla="*/ 4642013 h 5835507"/>
              <a:gd name="connsiteX57" fmla="*/ 1123917 w 7323233"/>
              <a:gd name="connsiteY57" fmla="*/ 4723412 h 5835507"/>
              <a:gd name="connsiteX58" fmla="*/ 1294360 w 7323233"/>
              <a:gd name="connsiteY58" fmla="*/ 4745194 h 5835507"/>
              <a:gd name="connsiteX59" fmla="*/ 1054367 w 7323233"/>
              <a:gd name="connsiteY59" fmla="*/ 4603034 h 5835507"/>
              <a:gd name="connsiteX60" fmla="*/ 822015 w 7323233"/>
              <a:gd name="connsiteY60" fmla="*/ 4418070 h 5835507"/>
              <a:gd name="connsiteX61" fmla="*/ 1001246 w 7323233"/>
              <a:gd name="connsiteY61" fmla="*/ 4453610 h 5835507"/>
              <a:gd name="connsiteX62" fmla="*/ 1008889 w 7323233"/>
              <a:gd name="connsiteY62" fmla="*/ 4428770 h 5835507"/>
              <a:gd name="connsiteX63" fmla="*/ 853733 w 7323233"/>
              <a:gd name="connsiteY63" fmla="*/ 4208648 h 5835507"/>
              <a:gd name="connsiteX64" fmla="*/ 776921 w 7323233"/>
              <a:gd name="connsiteY64" fmla="*/ 4119989 h 5835507"/>
              <a:gd name="connsiteX65" fmla="*/ 431453 w 7323233"/>
              <a:gd name="connsiteY65" fmla="*/ 3852864 h 5835507"/>
              <a:gd name="connsiteX66" fmla="*/ 759342 w 7323233"/>
              <a:gd name="connsiteY66" fmla="*/ 3972095 h 5835507"/>
              <a:gd name="connsiteX67" fmla="*/ 420753 w 7323233"/>
              <a:gd name="connsiteY67" fmla="*/ 3712230 h 5835507"/>
              <a:gd name="connsiteX68" fmla="*/ 256425 w 7323233"/>
              <a:gd name="connsiteY68" fmla="*/ 3616309 h 5835507"/>
              <a:gd name="connsiteX69" fmla="*/ 214772 w 7323233"/>
              <a:gd name="connsiteY69" fmla="*/ 3559749 h 5835507"/>
              <a:gd name="connsiteX70" fmla="*/ 287762 w 7323233"/>
              <a:gd name="connsiteY70" fmla="*/ 3547521 h 5835507"/>
              <a:gd name="connsiteX71" fmla="*/ 511706 w 7323233"/>
              <a:gd name="connsiteY71" fmla="*/ 3569305 h 5835507"/>
              <a:gd name="connsiteX72" fmla="*/ 235409 w 7323233"/>
              <a:gd name="connsiteY72" fmla="*/ 3394659 h 5835507"/>
              <a:gd name="connsiteX73" fmla="*/ 442537 w 7323233"/>
              <a:gd name="connsiteY73" fmla="*/ 3421409 h 5835507"/>
              <a:gd name="connsiteX74" fmla="*/ 502152 w 7323233"/>
              <a:gd name="connsiteY74" fmla="*/ 3352622 h 5835507"/>
              <a:gd name="connsiteX75" fmla="*/ 598455 w 7323233"/>
              <a:gd name="connsiteY75" fmla="*/ 3241415 h 5835507"/>
              <a:gd name="connsiteX76" fmla="*/ 664949 w 7323233"/>
              <a:gd name="connsiteY76" fmla="*/ 3179506 h 5835507"/>
              <a:gd name="connsiteX77" fmla="*/ 692846 w 7323233"/>
              <a:gd name="connsiteY77" fmla="*/ 2984607 h 5835507"/>
              <a:gd name="connsiteX78" fmla="*/ 635524 w 7323233"/>
              <a:gd name="connsiteY78" fmla="*/ 2771366 h 5835507"/>
              <a:gd name="connsiteX79" fmla="*/ 480368 w 7323233"/>
              <a:gd name="connsiteY79" fmla="*/ 2663598 h 5835507"/>
              <a:gd name="connsiteX80" fmla="*/ 525081 w 7323233"/>
              <a:gd name="connsiteY80" fmla="*/ 2542454 h 5835507"/>
              <a:gd name="connsiteX81" fmla="*/ 855264 w 7323233"/>
              <a:gd name="connsiteY81" fmla="*/ 2615829 h 5835507"/>
              <a:gd name="connsiteX82" fmla="*/ 361137 w 7323233"/>
              <a:gd name="connsiteY82" fmla="*/ 2327301 h 5835507"/>
              <a:gd name="connsiteX83" fmla="*/ 444065 w 7323233"/>
              <a:gd name="connsiteY83" fmla="*/ 2312780 h 5835507"/>
              <a:gd name="connsiteX84" fmla="*/ 440625 w 7323233"/>
              <a:gd name="connsiteY84" fmla="*/ 2290233 h 5835507"/>
              <a:gd name="connsiteX85" fmla="*/ 445975 w 7323233"/>
              <a:gd name="connsiteY85" fmla="*/ 2151509 h 5835507"/>
              <a:gd name="connsiteX86" fmla="*/ 459734 w 7323233"/>
              <a:gd name="connsiteY86" fmla="*/ 2087690 h 5835507"/>
              <a:gd name="connsiteX87" fmla="*/ 437950 w 7323233"/>
              <a:gd name="connsiteY87" fmla="*/ 2014315 h 5835507"/>
              <a:gd name="connsiteX88" fmla="*/ 808640 w 7323233"/>
              <a:gd name="connsiteY88" fmla="*/ 2042977 h 5835507"/>
              <a:gd name="connsiteX89" fmla="*/ 969908 w 7323233"/>
              <a:gd name="connsiteY89" fmla="*/ 2026162 h 5835507"/>
              <a:gd name="connsiteX90" fmla="*/ 1251176 w 7323233"/>
              <a:gd name="connsiteY90" fmla="*/ 2021577 h 5835507"/>
              <a:gd name="connsiteX91" fmla="*/ 1381491 w 7323233"/>
              <a:gd name="connsiteY91" fmla="*/ 2035718 h 5835507"/>
              <a:gd name="connsiteX92" fmla="*/ 1492697 w 7323233"/>
              <a:gd name="connsiteY92" fmla="*/ 2017374 h 5835507"/>
              <a:gd name="connsiteX93" fmla="*/ 1386076 w 7323233"/>
              <a:gd name="connsiteY93" fmla="*/ 1931006 h 5835507"/>
              <a:gd name="connsiteX94" fmla="*/ 1235889 w 7323233"/>
              <a:gd name="connsiteY94" fmla="*/ 1932153 h 5835507"/>
              <a:gd name="connsiteX95" fmla="*/ 1128886 w 7323233"/>
              <a:gd name="connsiteY95" fmla="*/ 1875977 h 5835507"/>
              <a:gd name="connsiteX96" fmla="*/ 1026851 w 7323233"/>
              <a:gd name="connsiteY96" fmla="*/ 1774322 h 5835507"/>
              <a:gd name="connsiteX97" fmla="*/ 666861 w 7323233"/>
              <a:gd name="connsiteY97" fmla="*/ 1612290 h 5835507"/>
              <a:gd name="connsiteX98" fmla="*/ 601130 w 7323233"/>
              <a:gd name="connsiteY98" fmla="*/ 1550762 h 5835507"/>
              <a:gd name="connsiteX99" fmla="*/ 1630272 w 7323233"/>
              <a:gd name="connsiteY99" fmla="*/ 1785787 h 5835507"/>
              <a:gd name="connsiteX100" fmla="*/ 1312320 w 7323233"/>
              <a:gd name="connsiteY100" fmla="*/ 1687191 h 5835507"/>
              <a:gd name="connsiteX101" fmla="*/ 1527473 w 7323233"/>
              <a:gd name="connsiteY101" fmla="*/ 1705153 h 5835507"/>
              <a:gd name="connsiteX102" fmla="*/ 1646706 w 7323233"/>
              <a:gd name="connsiteY102" fmla="*/ 1639040 h 5835507"/>
              <a:gd name="connsiteX103" fmla="*/ 1645178 w 7323233"/>
              <a:gd name="connsiteY103" fmla="*/ 1620315 h 5835507"/>
              <a:gd name="connsiteX104" fmla="*/ 1557663 w 7323233"/>
              <a:gd name="connsiteY104" fmla="*/ 1558787 h 5835507"/>
              <a:gd name="connsiteX105" fmla="*/ 1506454 w 7323233"/>
              <a:gd name="connsiteY105" fmla="*/ 1519044 h 5835507"/>
              <a:gd name="connsiteX106" fmla="*/ 1366204 w 7323233"/>
              <a:gd name="connsiteY106" fmla="*/ 1375735 h 5835507"/>
              <a:gd name="connsiteX107" fmla="*/ 1466329 w 7323233"/>
              <a:gd name="connsiteY107" fmla="*/ 1360450 h 5835507"/>
              <a:gd name="connsiteX108" fmla="*/ 1503397 w 7323233"/>
              <a:gd name="connsiteY108" fmla="*/ 1330641 h 5835507"/>
              <a:gd name="connsiteX109" fmla="*/ 1475501 w 7323233"/>
              <a:gd name="connsiteY109" fmla="*/ 1288604 h 5835507"/>
              <a:gd name="connsiteX110" fmla="*/ 1165573 w 7323233"/>
              <a:gd name="connsiteY110" fmla="*/ 1159435 h 5835507"/>
              <a:gd name="connsiteX111" fmla="*/ 1141498 w 7323233"/>
              <a:gd name="connsiteY111" fmla="*/ 1059311 h 5835507"/>
              <a:gd name="connsiteX112" fmla="*/ 1199585 w 7323233"/>
              <a:gd name="connsiteY112" fmla="*/ 1044407 h 5835507"/>
              <a:gd name="connsiteX113" fmla="*/ 1267226 w 7323233"/>
              <a:gd name="connsiteY113" fmla="*/ 1051286 h 5835507"/>
              <a:gd name="connsiteX114" fmla="*/ 1213342 w 7323233"/>
              <a:gd name="connsiteY114" fmla="*/ 972561 h 5835507"/>
              <a:gd name="connsiteX115" fmla="*/ 993986 w 7323233"/>
              <a:gd name="connsiteY115" fmla="*/ 893073 h 5835507"/>
              <a:gd name="connsiteX116" fmla="*/ 1047486 w 7323233"/>
              <a:gd name="connsiteY116" fmla="*/ 820083 h 5835507"/>
              <a:gd name="connsiteX117" fmla="*/ 0 w 7323233"/>
              <a:gd name="connsiteY117" fmla="*/ 488371 h 5835507"/>
              <a:gd name="connsiteX118" fmla="*/ 188403 w 7323233"/>
              <a:gd name="connsiteY118" fmla="*/ 484933 h 5835507"/>
              <a:gd name="connsiteX119" fmla="*/ 584315 w 7323233"/>
              <a:gd name="connsiteY119" fmla="*/ 534230 h 5835507"/>
              <a:gd name="connsiteX120" fmla="*/ 782271 w 7323233"/>
              <a:gd name="connsiteY120" fmla="*/ 525824 h 5835507"/>
              <a:gd name="connsiteX121" fmla="*/ 967998 w 7323233"/>
              <a:gd name="connsiteY121" fmla="*/ 552574 h 5835507"/>
              <a:gd name="connsiteX122" fmla="*/ 1129651 w 7323233"/>
              <a:gd name="connsiteY122" fmla="*/ 552574 h 5835507"/>
              <a:gd name="connsiteX123" fmla="*/ 978317 w 7323233"/>
              <a:gd name="connsiteY123" fmla="*/ 513593 h 5835507"/>
              <a:gd name="connsiteX124" fmla="*/ 1074620 w 7323233"/>
              <a:gd name="connsiteY124" fmla="*/ 478818 h 5835507"/>
              <a:gd name="connsiteX125" fmla="*/ 1091435 w 7323233"/>
              <a:gd name="connsiteY125" fmla="*/ 436781 h 5835507"/>
              <a:gd name="connsiteX126" fmla="*/ 1135383 w 7323233"/>
              <a:gd name="connsiteY126" fmla="*/ 404296 h 5835507"/>
              <a:gd name="connsiteX127" fmla="*/ 1384166 w 7323233"/>
              <a:gd name="connsiteY127" fmla="*/ 420349 h 5835507"/>
              <a:gd name="connsiteX128" fmla="*/ 1219839 w 7323233"/>
              <a:gd name="connsiteY128" fmla="*/ 286593 h 5835507"/>
              <a:gd name="connsiteX129" fmla="*/ 1114364 w 7323233"/>
              <a:gd name="connsiteY129" fmla="*/ 264428 h 5835507"/>
              <a:gd name="connsiteX130" fmla="*/ 1090289 w 7323233"/>
              <a:gd name="connsiteY130" fmla="*/ 207487 h 5835507"/>
              <a:gd name="connsiteX131" fmla="*/ 1139204 w 7323233"/>
              <a:gd name="connsiteY131" fmla="*/ 195259 h 5835507"/>
              <a:gd name="connsiteX132" fmla="*/ 1382254 w 7323233"/>
              <a:gd name="connsiteY132" fmla="*/ 242265 h 5835507"/>
              <a:gd name="connsiteX133" fmla="*/ 1423145 w 7323233"/>
              <a:gd name="connsiteY133" fmla="*/ 223537 h 5835507"/>
              <a:gd name="connsiteX134" fmla="*/ 965705 w 7323233"/>
              <a:gd name="connsiteY134" fmla="*/ 102013 h 5835507"/>
              <a:gd name="connsiteX135" fmla="*/ 972586 w 7323233"/>
              <a:gd name="connsiteY135" fmla="*/ 69912 h 5835507"/>
              <a:gd name="connsiteX136" fmla="*/ 1375376 w 7323233"/>
              <a:gd name="connsiteY136" fmla="*/ 119593 h 5835507"/>
              <a:gd name="connsiteX137" fmla="*/ 1117804 w 7323233"/>
              <a:gd name="connsiteY137" fmla="*/ 25200 h 5835507"/>
              <a:gd name="connsiteX138" fmla="*/ 1164045 w 7323233"/>
              <a:gd name="connsiteY138" fmla="*/ 25 h 58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7323233" h="5835507">
                <a:moveTo>
                  <a:pt x="1164045" y="25"/>
                </a:moveTo>
                <a:cubicBezTo>
                  <a:pt x="1180764" y="455"/>
                  <a:pt x="1198056" y="6474"/>
                  <a:pt x="1213723" y="8385"/>
                </a:cubicBezTo>
                <a:cubicBezTo>
                  <a:pt x="1559575" y="51187"/>
                  <a:pt x="1905425" y="97428"/>
                  <a:pt x="2251656" y="138318"/>
                </a:cubicBezTo>
                <a:cubicBezTo>
                  <a:pt x="2575343" y="176534"/>
                  <a:pt x="2901320" y="185322"/>
                  <a:pt x="3226534" y="205194"/>
                </a:cubicBezTo>
                <a:cubicBezTo>
                  <a:pt x="3620153" y="229271"/>
                  <a:pt x="4013008" y="263284"/>
                  <a:pt x="4404335" y="316784"/>
                </a:cubicBezTo>
                <a:cubicBezTo>
                  <a:pt x="4676048" y="354236"/>
                  <a:pt x="4950435" y="380221"/>
                  <a:pt x="5225968" y="350415"/>
                </a:cubicBezTo>
                <a:cubicBezTo>
                  <a:pt x="5239725" y="348884"/>
                  <a:pt x="5255394" y="343918"/>
                  <a:pt x="5266859" y="348884"/>
                </a:cubicBezTo>
                <a:cubicBezTo>
                  <a:pt x="5400614" y="404680"/>
                  <a:pt x="5546596" y="364553"/>
                  <a:pt x="5685318" y="399712"/>
                </a:cubicBezTo>
                <a:cubicBezTo>
                  <a:pt x="5649777" y="535377"/>
                  <a:pt x="5497299" y="524293"/>
                  <a:pt x="5411315" y="618305"/>
                </a:cubicBezTo>
                <a:cubicBezTo>
                  <a:pt x="5551565" y="655755"/>
                  <a:pt x="5677676" y="693589"/>
                  <a:pt x="5805698" y="721868"/>
                </a:cubicBezTo>
                <a:cubicBezTo>
                  <a:pt x="5941363" y="751677"/>
                  <a:pt x="6056391" y="832311"/>
                  <a:pt x="6188997" y="868233"/>
                </a:cubicBezTo>
                <a:cubicBezTo>
                  <a:pt x="6217279" y="875876"/>
                  <a:pt x="6251291" y="902627"/>
                  <a:pt x="6261225" y="928614"/>
                </a:cubicBezTo>
                <a:cubicBezTo>
                  <a:pt x="6293326" y="1012688"/>
                  <a:pt x="6934199" y="1248479"/>
                  <a:pt x="6858533" y="1323379"/>
                </a:cubicBezTo>
                <a:cubicBezTo>
                  <a:pt x="6827197" y="1354335"/>
                  <a:pt x="6786687" y="1376500"/>
                  <a:pt x="6744269" y="1407072"/>
                </a:cubicBezTo>
                <a:cubicBezTo>
                  <a:pt x="6808090" y="1464778"/>
                  <a:pt x="6879934" y="1490000"/>
                  <a:pt x="6956365" y="1507197"/>
                </a:cubicBezTo>
                <a:cubicBezTo>
                  <a:pt x="6979295" y="1512547"/>
                  <a:pt x="7001843" y="1523247"/>
                  <a:pt x="7004134" y="1549234"/>
                </a:cubicBezTo>
                <a:cubicBezTo>
                  <a:pt x="7006427" y="1576366"/>
                  <a:pt x="6983115" y="1587066"/>
                  <a:pt x="6963627" y="1599678"/>
                </a:cubicBezTo>
                <a:cubicBezTo>
                  <a:pt x="6936493" y="1617256"/>
                  <a:pt x="6910125" y="1632543"/>
                  <a:pt x="6875731" y="1634837"/>
                </a:cubicBezTo>
                <a:cubicBezTo>
                  <a:pt x="6819171" y="1638275"/>
                  <a:pt x="6792040" y="1687191"/>
                  <a:pt x="6759175" y="1723878"/>
                </a:cubicBezTo>
                <a:cubicBezTo>
                  <a:pt x="6740831" y="1744515"/>
                  <a:pt x="6731659" y="1786169"/>
                  <a:pt x="6763759" y="1793431"/>
                </a:cubicBezTo>
                <a:cubicBezTo>
                  <a:pt x="6840955" y="1811009"/>
                  <a:pt x="6834840" y="1861837"/>
                  <a:pt x="6832931" y="1919543"/>
                </a:cubicBezTo>
                <a:cubicBezTo>
                  <a:pt x="6830255" y="1991005"/>
                  <a:pt x="6784777" y="2023871"/>
                  <a:pt x="6728984" y="2051386"/>
                </a:cubicBezTo>
                <a:cubicBezTo>
                  <a:pt x="6709875" y="2060939"/>
                  <a:pt x="6682743" y="2060556"/>
                  <a:pt x="6675481" y="2090365"/>
                </a:cubicBezTo>
                <a:cubicBezTo>
                  <a:pt x="6706819" y="2118645"/>
                  <a:pt x="6745034" y="2095715"/>
                  <a:pt x="6778665" y="2103740"/>
                </a:cubicBezTo>
                <a:cubicBezTo>
                  <a:pt x="6806561" y="2110237"/>
                  <a:pt x="6852802" y="2106799"/>
                  <a:pt x="6814587" y="2158771"/>
                </a:cubicBezTo>
                <a:cubicBezTo>
                  <a:pt x="6803503" y="2173674"/>
                  <a:pt x="6816497" y="2185139"/>
                  <a:pt x="6830637" y="2186286"/>
                </a:cubicBezTo>
                <a:cubicBezTo>
                  <a:pt x="6943755" y="2198133"/>
                  <a:pt x="6891781" y="2303226"/>
                  <a:pt x="6928087" y="2358639"/>
                </a:cubicBezTo>
                <a:cubicBezTo>
                  <a:pt x="6938021" y="2373923"/>
                  <a:pt x="6927321" y="2400292"/>
                  <a:pt x="6911653" y="2406789"/>
                </a:cubicBezTo>
                <a:cubicBezTo>
                  <a:pt x="6811528" y="2449592"/>
                  <a:pt x="6797771" y="2551626"/>
                  <a:pt x="6749237" y="2639522"/>
                </a:cubicBezTo>
                <a:cubicBezTo>
                  <a:pt x="6801975" y="2674298"/>
                  <a:pt x="6865031" y="2681941"/>
                  <a:pt x="6921971" y="2704488"/>
                </a:cubicBezTo>
                <a:cubicBezTo>
                  <a:pt x="6981205" y="2728182"/>
                  <a:pt x="6981205" y="2745760"/>
                  <a:pt x="6932290" y="2814548"/>
                </a:cubicBezTo>
                <a:cubicBezTo>
                  <a:pt x="7059546" y="2829453"/>
                  <a:pt x="7059546" y="2829453"/>
                  <a:pt x="7020186" y="2937603"/>
                </a:cubicBezTo>
                <a:cubicBezTo>
                  <a:pt x="7126808" y="2947538"/>
                  <a:pt x="7197123" y="2998747"/>
                  <a:pt x="7213555" y="3110719"/>
                </a:cubicBezTo>
                <a:cubicBezTo>
                  <a:pt x="7221580" y="3164984"/>
                  <a:pt x="7269733" y="3190588"/>
                  <a:pt x="7323233" y="3226893"/>
                </a:cubicBezTo>
                <a:cubicBezTo>
                  <a:pt x="7256739" y="3262053"/>
                  <a:pt x="7211645" y="3335425"/>
                  <a:pt x="7134067" y="3257847"/>
                </a:cubicBezTo>
                <a:cubicBezTo>
                  <a:pt x="7105789" y="3229569"/>
                  <a:pt x="7108462" y="3265491"/>
                  <a:pt x="7104643" y="3275809"/>
                </a:cubicBezTo>
                <a:cubicBezTo>
                  <a:pt x="7095471" y="3301031"/>
                  <a:pt x="7114577" y="3317846"/>
                  <a:pt x="7127189" y="3336953"/>
                </a:cubicBezTo>
                <a:cubicBezTo>
                  <a:pt x="7139417" y="3356062"/>
                  <a:pt x="7153939" y="3376315"/>
                  <a:pt x="7157379" y="3397718"/>
                </a:cubicBezTo>
                <a:cubicBezTo>
                  <a:pt x="7159671" y="3412621"/>
                  <a:pt x="7148589" y="3434403"/>
                  <a:pt x="7136361" y="3445487"/>
                </a:cubicBezTo>
                <a:cubicBezTo>
                  <a:pt x="7072159" y="3503956"/>
                  <a:pt x="7110374" y="3635418"/>
                  <a:pt x="6988849" y="3652233"/>
                </a:cubicBezTo>
                <a:cubicBezTo>
                  <a:pt x="6934199" y="3659874"/>
                  <a:pt x="6907831" y="3708027"/>
                  <a:pt x="6867705" y="3734395"/>
                </a:cubicBezTo>
                <a:cubicBezTo>
                  <a:pt x="6728219" y="3826495"/>
                  <a:pt x="6634972" y="3944964"/>
                  <a:pt x="6591791" y="4107760"/>
                </a:cubicBezTo>
                <a:cubicBezTo>
                  <a:pt x="6579943" y="4152854"/>
                  <a:pt x="6534466" y="4189160"/>
                  <a:pt x="6505041" y="4228904"/>
                </a:cubicBezTo>
                <a:cubicBezTo>
                  <a:pt x="6519181" y="4257948"/>
                  <a:pt x="6596375" y="4195273"/>
                  <a:pt x="6569243" y="4271704"/>
                </a:cubicBezTo>
                <a:cubicBezTo>
                  <a:pt x="6548606" y="4329029"/>
                  <a:pt x="6495869" y="4364569"/>
                  <a:pt x="6446188" y="4398582"/>
                </a:cubicBezTo>
                <a:cubicBezTo>
                  <a:pt x="6389629" y="4437179"/>
                  <a:pt x="6326957" y="4468132"/>
                  <a:pt x="6301351" y="4539595"/>
                </a:cubicBezTo>
                <a:cubicBezTo>
                  <a:pt x="6296001" y="4554882"/>
                  <a:pt x="6278804" y="4570932"/>
                  <a:pt x="6263519" y="4577047"/>
                </a:cubicBezTo>
                <a:cubicBezTo>
                  <a:pt x="5466343" y="5834719"/>
                  <a:pt x="3503978" y="5843126"/>
                  <a:pt x="3277744" y="5834336"/>
                </a:cubicBezTo>
                <a:cubicBezTo>
                  <a:pt x="3003739" y="5823254"/>
                  <a:pt x="2744636" y="5745676"/>
                  <a:pt x="2490505" y="5648992"/>
                </a:cubicBezTo>
                <a:cubicBezTo>
                  <a:pt x="2383118" y="5608101"/>
                  <a:pt x="2283377" y="5550014"/>
                  <a:pt x="2179046" y="5504920"/>
                </a:cubicBezTo>
                <a:cubicBezTo>
                  <a:pt x="2034975" y="5442627"/>
                  <a:pt x="1923768" y="5323777"/>
                  <a:pt x="1780078" y="5273715"/>
                </a:cubicBezTo>
                <a:cubicBezTo>
                  <a:pt x="1632184" y="5222124"/>
                  <a:pt x="1505691" y="5127731"/>
                  <a:pt x="1353592" y="5087606"/>
                </a:cubicBezTo>
                <a:cubicBezTo>
                  <a:pt x="1273341" y="5066205"/>
                  <a:pt x="1195763" y="5027608"/>
                  <a:pt x="1208373" y="4917165"/>
                </a:cubicBezTo>
                <a:cubicBezTo>
                  <a:pt x="1211813" y="4885828"/>
                  <a:pt x="1190795" y="4860224"/>
                  <a:pt x="1157548" y="4869396"/>
                </a:cubicBezTo>
                <a:cubicBezTo>
                  <a:pt x="1094110" y="4886593"/>
                  <a:pt x="1065448" y="4841115"/>
                  <a:pt x="1030289" y="4807103"/>
                </a:cubicBezTo>
                <a:cubicBezTo>
                  <a:pt x="967617" y="4746725"/>
                  <a:pt x="908001" y="4682522"/>
                  <a:pt x="808258" y="4672585"/>
                </a:cubicBezTo>
                <a:cubicBezTo>
                  <a:pt x="827365" y="4625197"/>
                  <a:pt x="859849" y="4632078"/>
                  <a:pt x="889658" y="4642013"/>
                </a:cubicBezTo>
                <a:cubicBezTo>
                  <a:pt x="967998" y="4668000"/>
                  <a:pt x="1045576" y="4697425"/>
                  <a:pt x="1123917" y="4723412"/>
                </a:cubicBezTo>
                <a:cubicBezTo>
                  <a:pt x="1175126" y="4740228"/>
                  <a:pt x="1225954" y="4763921"/>
                  <a:pt x="1294360" y="4745194"/>
                </a:cubicBezTo>
                <a:cubicBezTo>
                  <a:pt x="1235507" y="4649656"/>
                  <a:pt x="1135383" y="4632459"/>
                  <a:pt x="1054367" y="4603034"/>
                </a:cubicBezTo>
                <a:cubicBezTo>
                  <a:pt x="953095" y="4565966"/>
                  <a:pt x="893480" y="4496029"/>
                  <a:pt x="822015" y="4418070"/>
                </a:cubicBezTo>
                <a:cubicBezTo>
                  <a:pt x="896536" y="4399344"/>
                  <a:pt x="942777" y="4456669"/>
                  <a:pt x="1001246" y="4453610"/>
                </a:cubicBezTo>
                <a:cubicBezTo>
                  <a:pt x="1004304" y="4443675"/>
                  <a:pt x="1009654" y="4429153"/>
                  <a:pt x="1008889" y="4428770"/>
                </a:cubicBezTo>
                <a:cubicBezTo>
                  <a:pt x="913351" y="4385969"/>
                  <a:pt x="868639" y="4305717"/>
                  <a:pt x="853733" y="4208648"/>
                </a:cubicBezTo>
                <a:cubicBezTo>
                  <a:pt x="846092" y="4158588"/>
                  <a:pt x="811315" y="4142920"/>
                  <a:pt x="776921" y="4119989"/>
                </a:cubicBezTo>
                <a:cubicBezTo>
                  <a:pt x="656924" y="4038591"/>
                  <a:pt x="530049" y="3964835"/>
                  <a:pt x="431453" y="3852864"/>
                </a:cubicBezTo>
                <a:cubicBezTo>
                  <a:pt x="545336" y="3867767"/>
                  <a:pt x="636671" y="3940758"/>
                  <a:pt x="759342" y="3972095"/>
                </a:cubicBezTo>
                <a:cubicBezTo>
                  <a:pt x="661893" y="3849042"/>
                  <a:pt x="535781" y="3786751"/>
                  <a:pt x="420753" y="3712230"/>
                </a:cubicBezTo>
                <a:cubicBezTo>
                  <a:pt x="368397" y="3678218"/>
                  <a:pt x="319865" y="3634652"/>
                  <a:pt x="256425" y="3616309"/>
                </a:cubicBezTo>
                <a:cubicBezTo>
                  <a:pt x="233878" y="3609812"/>
                  <a:pt x="196810" y="3596055"/>
                  <a:pt x="214772" y="3559749"/>
                </a:cubicBezTo>
                <a:cubicBezTo>
                  <a:pt x="230057" y="3529561"/>
                  <a:pt x="260247" y="3538731"/>
                  <a:pt x="287762" y="3547521"/>
                </a:cubicBezTo>
                <a:cubicBezTo>
                  <a:pt x="353875" y="3569305"/>
                  <a:pt x="422281" y="3569687"/>
                  <a:pt x="511706" y="3569305"/>
                </a:cubicBezTo>
                <a:cubicBezTo>
                  <a:pt x="436803" y="3469562"/>
                  <a:pt x="299609" y="3499371"/>
                  <a:pt x="235409" y="3394659"/>
                </a:cubicBezTo>
                <a:cubicBezTo>
                  <a:pt x="315659" y="3376315"/>
                  <a:pt x="377569" y="3414149"/>
                  <a:pt x="442537" y="3421409"/>
                </a:cubicBezTo>
                <a:cubicBezTo>
                  <a:pt x="501387" y="3427906"/>
                  <a:pt x="515909" y="3410328"/>
                  <a:pt x="502152" y="3352622"/>
                </a:cubicBezTo>
                <a:cubicBezTo>
                  <a:pt x="480752" y="3262815"/>
                  <a:pt x="512852" y="3216956"/>
                  <a:pt x="598455" y="3241415"/>
                </a:cubicBezTo>
                <a:cubicBezTo>
                  <a:pt x="677943" y="3264344"/>
                  <a:pt x="686349" y="3230715"/>
                  <a:pt x="664949" y="3179506"/>
                </a:cubicBezTo>
                <a:cubicBezTo>
                  <a:pt x="634377" y="3104987"/>
                  <a:pt x="669153" y="3047281"/>
                  <a:pt x="692846" y="2984607"/>
                </a:cubicBezTo>
                <a:cubicBezTo>
                  <a:pt x="729152" y="2889069"/>
                  <a:pt x="713865" y="2842445"/>
                  <a:pt x="635524" y="2771366"/>
                </a:cubicBezTo>
                <a:cubicBezTo>
                  <a:pt x="591577" y="2731620"/>
                  <a:pt x="544190" y="2697991"/>
                  <a:pt x="480368" y="2663598"/>
                </a:cubicBezTo>
                <a:cubicBezTo>
                  <a:pt x="627499" y="2644872"/>
                  <a:pt x="473109" y="2581817"/>
                  <a:pt x="525081" y="2542454"/>
                </a:cubicBezTo>
                <a:cubicBezTo>
                  <a:pt x="629027" y="2526404"/>
                  <a:pt x="713865" y="2651751"/>
                  <a:pt x="855264" y="2615829"/>
                </a:cubicBezTo>
                <a:cubicBezTo>
                  <a:pt x="680618" y="2507295"/>
                  <a:pt x="487630" y="2471755"/>
                  <a:pt x="361137" y="2327301"/>
                </a:cubicBezTo>
                <a:cubicBezTo>
                  <a:pt x="390181" y="2294436"/>
                  <a:pt x="419224" y="2325008"/>
                  <a:pt x="444065" y="2312780"/>
                </a:cubicBezTo>
                <a:cubicBezTo>
                  <a:pt x="443300" y="2305136"/>
                  <a:pt x="445212" y="2293671"/>
                  <a:pt x="440625" y="2290233"/>
                </a:cubicBezTo>
                <a:cubicBezTo>
                  <a:pt x="346234" y="2211508"/>
                  <a:pt x="344703" y="2209598"/>
                  <a:pt x="445975" y="2151509"/>
                </a:cubicBezTo>
                <a:cubicBezTo>
                  <a:pt x="481515" y="2131255"/>
                  <a:pt x="478459" y="2113293"/>
                  <a:pt x="459734" y="2087690"/>
                </a:cubicBezTo>
                <a:cubicBezTo>
                  <a:pt x="446356" y="2069728"/>
                  <a:pt x="430306" y="2053677"/>
                  <a:pt x="437950" y="2014315"/>
                </a:cubicBezTo>
                <a:cubicBezTo>
                  <a:pt x="493362" y="2064761"/>
                  <a:pt x="761252" y="2048327"/>
                  <a:pt x="808640" y="2042977"/>
                </a:cubicBezTo>
                <a:cubicBezTo>
                  <a:pt x="861758" y="2037246"/>
                  <a:pt x="914114" y="2012787"/>
                  <a:pt x="969908" y="2026162"/>
                </a:cubicBezTo>
                <a:cubicBezTo>
                  <a:pt x="1014621" y="2036864"/>
                  <a:pt x="1221748" y="2140427"/>
                  <a:pt x="1251176" y="2021577"/>
                </a:cubicBezTo>
                <a:cubicBezTo>
                  <a:pt x="1252704" y="2015846"/>
                  <a:pt x="1336395" y="2029221"/>
                  <a:pt x="1381491" y="2035718"/>
                </a:cubicBezTo>
                <a:cubicBezTo>
                  <a:pt x="1421235" y="2041068"/>
                  <a:pt x="1465947" y="2064761"/>
                  <a:pt x="1492697" y="2017374"/>
                </a:cubicBezTo>
                <a:cubicBezTo>
                  <a:pt x="1508366" y="1989477"/>
                  <a:pt x="1443782" y="1935593"/>
                  <a:pt x="1386076" y="1931006"/>
                </a:cubicBezTo>
                <a:cubicBezTo>
                  <a:pt x="1336013" y="1926802"/>
                  <a:pt x="1283658" y="1920687"/>
                  <a:pt x="1235889" y="1932153"/>
                </a:cubicBezTo>
                <a:cubicBezTo>
                  <a:pt x="1177038" y="1945911"/>
                  <a:pt x="1145320" y="1923746"/>
                  <a:pt x="1128886" y="1875977"/>
                </a:cubicBezTo>
                <a:cubicBezTo>
                  <a:pt x="1110542" y="1823240"/>
                  <a:pt x="1075383" y="1798781"/>
                  <a:pt x="1026851" y="1774322"/>
                </a:cubicBezTo>
                <a:cubicBezTo>
                  <a:pt x="909146" y="1715090"/>
                  <a:pt x="796030" y="1646684"/>
                  <a:pt x="666861" y="1612290"/>
                </a:cubicBezTo>
                <a:cubicBezTo>
                  <a:pt x="641255" y="1605409"/>
                  <a:pt x="612977" y="1596238"/>
                  <a:pt x="601130" y="1550762"/>
                </a:cubicBezTo>
                <a:cubicBezTo>
                  <a:pt x="950802" y="1618785"/>
                  <a:pt x="1269520" y="1796106"/>
                  <a:pt x="1630272" y="1785787"/>
                </a:cubicBezTo>
                <a:cubicBezTo>
                  <a:pt x="1531678" y="1729610"/>
                  <a:pt x="1417413" y="1726553"/>
                  <a:pt x="1312320" y="1687191"/>
                </a:cubicBezTo>
                <a:cubicBezTo>
                  <a:pt x="1386841" y="1657765"/>
                  <a:pt x="1456775" y="1688337"/>
                  <a:pt x="1527473" y="1705153"/>
                </a:cubicBezTo>
                <a:cubicBezTo>
                  <a:pt x="1586707" y="1718909"/>
                  <a:pt x="1640210" y="1721203"/>
                  <a:pt x="1646706" y="1639040"/>
                </a:cubicBezTo>
                <a:cubicBezTo>
                  <a:pt x="1644413" y="1633690"/>
                  <a:pt x="1644794" y="1626812"/>
                  <a:pt x="1645178" y="1620315"/>
                </a:cubicBezTo>
                <a:cubicBezTo>
                  <a:pt x="1625304" y="1586303"/>
                  <a:pt x="1594350" y="1568725"/>
                  <a:pt x="1557663" y="1558787"/>
                </a:cubicBezTo>
                <a:cubicBezTo>
                  <a:pt x="1535498" y="1552672"/>
                  <a:pt x="1506073" y="1543500"/>
                  <a:pt x="1506454" y="1519044"/>
                </a:cubicBezTo>
                <a:cubicBezTo>
                  <a:pt x="1507601" y="1428472"/>
                  <a:pt x="1436904" y="1402104"/>
                  <a:pt x="1366204" y="1375735"/>
                </a:cubicBezTo>
                <a:cubicBezTo>
                  <a:pt x="1405566" y="1330641"/>
                  <a:pt x="1436520" y="1363888"/>
                  <a:pt x="1466329" y="1360450"/>
                </a:cubicBezTo>
                <a:cubicBezTo>
                  <a:pt x="1485819" y="1358157"/>
                  <a:pt x="1503397" y="1353953"/>
                  <a:pt x="1503397" y="1330641"/>
                </a:cubicBezTo>
                <a:cubicBezTo>
                  <a:pt x="1503779" y="1311151"/>
                  <a:pt x="1494607" y="1288985"/>
                  <a:pt x="1475501" y="1288604"/>
                </a:cubicBezTo>
                <a:cubicBezTo>
                  <a:pt x="1355885" y="1285163"/>
                  <a:pt x="1289773" y="1159817"/>
                  <a:pt x="1165573" y="1159435"/>
                </a:cubicBezTo>
                <a:cubicBezTo>
                  <a:pt x="1091435" y="1159435"/>
                  <a:pt x="1204170" y="1088738"/>
                  <a:pt x="1141498" y="1059311"/>
                </a:cubicBezTo>
                <a:cubicBezTo>
                  <a:pt x="1127739" y="1052814"/>
                  <a:pt x="1177420" y="1042879"/>
                  <a:pt x="1199585" y="1044407"/>
                </a:cubicBezTo>
                <a:cubicBezTo>
                  <a:pt x="1221367" y="1045935"/>
                  <a:pt x="1240857" y="1064661"/>
                  <a:pt x="1267226" y="1051286"/>
                </a:cubicBezTo>
                <a:cubicBezTo>
                  <a:pt x="1281748" y="1003517"/>
                  <a:pt x="1244298" y="985938"/>
                  <a:pt x="1213342" y="972561"/>
                </a:cubicBezTo>
                <a:cubicBezTo>
                  <a:pt x="1141879" y="941607"/>
                  <a:pt x="1072327" y="904157"/>
                  <a:pt x="993986" y="893073"/>
                </a:cubicBezTo>
                <a:cubicBezTo>
                  <a:pt x="966089" y="889252"/>
                  <a:pt x="1034111" y="838042"/>
                  <a:pt x="1047486" y="820083"/>
                </a:cubicBezTo>
                <a:cubicBezTo>
                  <a:pt x="732209" y="631299"/>
                  <a:pt x="353112" y="640852"/>
                  <a:pt x="0" y="488371"/>
                </a:cubicBezTo>
                <a:cubicBezTo>
                  <a:pt x="77960" y="458564"/>
                  <a:pt x="135284" y="480346"/>
                  <a:pt x="188403" y="484933"/>
                </a:cubicBezTo>
                <a:cubicBezTo>
                  <a:pt x="321009" y="496396"/>
                  <a:pt x="452090" y="520090"/>
                  <a:pt x="584315" y="534230"/>
                </a:cubicBezTo>
                <a:cubicBezTo>
                  <a:pt x="649281" y="541108"/>
                  <a:pt x="709662" y="567096"/>
                  <a:pt x="782271" y="525824"/>
                </a:cubicBezTo>
                <a:cubicBezTo>
                  <a:pt x="830805" y="498308"/>
                  <a:pt x="908383" y="528115"/>
                  <a:pt x="967998" y="552574"/>
                </a:cubicBezTo>
                <a:cubicBezTo>
                  <a:pt x="1017296" y="572827"/>
                  <a:pt x="1064301" y="578177"/>
                  <a:pt x="1129651" y="552574"/>
                </a:cubicBezTo>
                <a:cubicBezTo>
                  <a:pt x="1070417" y="536905"/>
                  <a:pt x="1024939" y="523149"/>
                  <a:pt x="978317" y="513593"/>
                </a:cubicBezTo>
                <a:cubicBezTo>
                  <a:pt x="941248" y="505952"/>
                  <a:pt x="1029526" y="474996"/>
                  <a:pt x="1074620" y="478818"/>
                </a:cubicBezTo>
                <a:cubicBezTo>
                  <a:pt x="1137676" y="484168"/>
                  <a:pt x="1102136" y="464296"/>
                  <a:pt x="1091435" y="436781"/>
                </a:cubicBezTo>
                <a:cubicBezTo>
                  <a:pt x="1079970" y="407355"/>
                  <a:pt x="1113982" y="398184"/>
                  <a:pt x="1135383" y="404296"/>
                </a:cubicBezTo>
                <a:cubicBezTo>
                  <a:pt x="1217545" y="428374"/>
                  <a:pt x="1299326" y="385955"/>
                  <a:pt x="1384166" y="420349"/>
                </a:cubicBezTo>
                <a:cubicBezTo>
                  <a:pt x="1362764" y="335509"/>
                  <a:pt x="1316523" y="298440"/>
                  <a:pt x="1219839" y="286593"/>
                </a:cubicBezTo>
                <a:cubicBezTo>
                  <a:pt x="1183533" y="282009"/>
                  <a:pt x="1145701" y="288887"/>
                  <a:pt x="1114364" y="264428"/>
                </a:cubicBezTo>
                <a:cubicBezTo>
                  <a:pt x="1096402" y="250290"/>
                  <a:pt x="1076148" y="233474"/>
                  <a:pt x="1090289" y="207487"/>
                </a:cubicBezTo>
                <a:cubicBezTo>
                  <a:pt x="1100223" y="189144"/>
                  <a:pt x="1121626" y="189144"/>
                  <a:pt x="1139204" y="195259"/>
                </a:cubicBezTo>
                <a:cubicBezTo>
                  <a:pt x="1217929" y="222393"/>
                  <a:pt x="1300091" y="232328"/>
                  <a:pt x="1382254" y="242265"/>
                </a:cubicBezTo>
                <a:cubicBezTo>
                  <a:pt x="1394866" y="243793"/>
                  <a:pt x="1409004" y="248762"/>
                  <a:pt x="1423145" y="223537"/>
                </a:cubicBezTo>
                <a:cubicBezTo>
                  <a:pt x="1269520" y="182647"/>
                  <a:pt x="1123536" y="124559"/>
                  <a:pt x="965705" y="102013"/>
                </a:cubicBezTo>
                <a:cubicBezTo>
                  <a:pt x="967998" y="91312"/>
                  <a:pt x="970292" y="80612"/>
                  <a:pt x="972586" y="69912"/>
                </a:cubicBezTo>
                <a:cubicBezTo>
                  <a:pt x="1096020" y="85197"/>
                  <a:pt x="1219457" y="100484"/>
                  <a:pt x="1375376" y="119593"/>
                </a:cubicBezTo>
                <a:cubicBezTo>
                  <a:pt x="1279454" y="58828"/>
                  <a:pt x="1188885" y="79084"/>
                  <a:pt x="1117804" y="25200"/>
                </a:cubicBezTo>
                <a:cubicBezTo>
                  <a:pt x="1131179" y="4755"/>
                  <a:pt x="1147325" y="-405"/>
                  <a:pt x="1164045" y="25"/>
                </a:cubicBezTo>
                <a:close/>
              </a:path>
            </a:pathLst>
          </a:custGeom>
          <a:solidFill>
            <a:srgbClr val="C397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452BE38-EB87-44F5-9D15-C513D80345EE}"/>
              </a:ext>
            </a:extLst>
          </p:cNvPr>
          <p:cNvSpPr txBox="1"/>
          <p:nvPr/>
        </p:nvSpPr>
        <p:spPr>
          <a:xfrm>
            <a:off x="3325472" y="2620248"/>
            <a:ext cx="6180477" cy="21494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i="1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Где</a:t>
            </a:r>
            <a:r>
              <a:rPr lang="ru-RU" sz="6600" i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найти </a:t>
            </a:r>
            <a:r>
              <a:rPr lang="en-US" sz="6600" i="1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столько</a:t>
            </a:r>
            <a:r>
              <a:rPr lang="en-US" sz="6600" i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600" i="1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времени</a:t>
            </a:r>
            <a:r>
              <a:rPr lang="en-US" sz="6600" i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4137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raphic 1">
            <a:extLst>
              <a:ext uri="{FF2B5EF4-FFF2-40B4-BE49-F238E27FC236}">
                <a16:creationId xmlns="" xmlns:a16="http://schemas.microsoft.com/office/drawing/2014/main" id="{0D57E7FA-E8FC-45AC-868F-CDC8144939D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 flipV="1">
            <a:off x="2599854" y="527562"/>
            <a:ext cx="6992292" cy="5102484"/>
          </a:xfrm>
          <a:custGeom>
            <a:avLst/>
            <a:gdLst/>
            <a:ahLst/>
            <a:cxnLst/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 useBgFill="1">
        <p:nvSpPr>
          <p:cNvPr id="15" name="Rectangle 14">
            <a:extLst>
              <a:ext uri="{FF2B5EF4-FFF2-40B4-BE49-F238E27FC236}">
                <a16:creationId xmlns="" xmlns:a16="http://schemas.microsoft.com/office/drawing/2014/main" id="{B7BD7FCF-A254-4A97-A15C-319B6762267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="" xmlns:a16="http://schemas.microsoft.com/office/drawing/2014/main" id="{52FFAF72-6204-4676-9C6F-9A4CC4D9180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5B84CA99-0E14-475A-BA50-082CFC084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2505075"/>
            <a:ext cx="4620584" cy="1648254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5400" i="1" dirty="0" err="1">
                <a:solidFill>
                  <a:schemeClr val="tx2"/>
                </a:solidFill>
              </a:rPr>
              <a:t>Работа</a:t>
            </a:r>
            <a:r>
              <a:rPr lang="en-US" sz="5400" i="1" dirty="0">
                <a:solidFill>
                  <a:schemeClr val="tx2"/>
                </a:solidFill>
              </a:rPr>
              <a:t> с </a:t>
            </a:r>
            <a:r>
              <a:rPr lang="en-US" sz="5400" i="1" dirty="0" err="1">
                <a:solidFill>
                  <a:schemeClr val="tx2"/>
                </a:solidFill>
              </a:rPr>
              <a:t>родителями</a:t>
            </a:r>
            <a:endParaRPr lang="en-US" sz="5400" i="1" dirty="0">
              <a:solidFill>
                <a:schemeClr val="tx2"/>
              </a:solidFill>
            </a:endParaRPr>
          </a:p>
        </p:txBody>
      </p:sp>
      <p:pic>
        <p:nvPicPr>
          <p:cNvPr id="10" name="Graphic 9" descr="Флажок">
            <a:extLst>
              <a:ext uri="{FF2B5EF4-FFF2-40B4-BE49-F238E27FC236}">
                <a16:creationId xmlns="" xmlns:a16="http://schemas.microsoft.com/office/drawing/2014/main" id="{E0AADB22-DB63-7810-7FB0-5263ACF21B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06253" y="957860"/>
            <a:ext cx="4942280" cy="494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80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A904A04-A590-469C-B354-A788D6CAD2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2956"/>
            <a:ext cx="10515600" cy="575214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chemeClr val="tx2"/>
                </a:solidFill>
              </a:rPr>
              <a:t>Цель: </a:t>
            </a:r>
            <a:endParaRPr lang="ru-RU" b="1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</a:rPr>
              <a:t>организация </a:t>
            </a:r>
            <a:r>
              <a:rPr lang="ru-RU" dirty="0">
                <a:solidFill>
                  <a:schemeClr val="tx2"/>
                </a:solidFill>
              </a:rPr>
              <a:t>тесного взаимодействия родителей с детьми и с учебным учреждением, установление единой педагогической позиции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pPr marL="0" indent="0" algn="just">
              <a:buNone/>
            </a:pPr>
            <a:endParaRPr lang="ru-RU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chemeClr val="tx2"/>
                </a:solidFill>
              </a:rPr>
              <a:t>Задачи: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2"/>
                </a:solidFill>
              </a:rPr>
              <a:t>Помочь родителям найти точки соприкосновения со своими детьми;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2"/>
                </a:solidFill>
              </a:rPr>
              <a:t>Оказать адресную помощь в установлении плодотворных, качественных контактах;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2"/>
                </a:solidFill>
              </a:rPr>
              <a:t>Мотивировать родителей проводить больше времени со своими детьми.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ru-RU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10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9000544-306C-4C7C-8BC8-AB994FDECD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1666" y="1626794"/>
            <a:ext cx="3471862" cy="2916623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tx2"/>
                </a:solidFill>
              </a:rPr>
              <a:t>Мама дома?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tx2"/>
                </a:solidFill>
              </a:rPr>
              <a:t>Мамы нет.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tx2"/>
                </a:solidFill>
              </a:rPr>
              <a:t>Мама вышла.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tx2"/>
                </a:solidFill>
              </a:rPr>
              <a:t>В интернет.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dirty="0">
              <a:solidFill>
                <a:schemeClr val="tx2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tx2"/>
                </a:solidFill>
              </a:rPr>
              <a:t>Мама ищет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tx2"/>
                </a:solidFill>
              </a:rPr>
              <a:t>В интернете,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tx2"/>
                </a:solidFill>
              </a:rPr>
              <a:t>Как дела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tx2"/>
                </a:solidFill>
              </a:rPr>
              <a:t>На белом свете.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dirty="0">
              <a:solidFill>
                <a:schemeClr val="tx2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xmlns="" id="{99000544-306C-4C7C-8BC8-AB994FDECD72}"/>
              </a:ext>
            </a:extLst>
          </p:cNvPr>
          <p:cNvSpPr txBox="1">
            <a:spLocks/>
          </p:cNvSpPr>
          <p:nvPr/>
        </p:nvSpPr>
        <p:spPr>
          <a:xfrm>
            <a:off x="7038979" y="1626794"/>
            <a:ext cx="3471862" cy="3392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dirty="0" smtClean="0">
                <a:solidFill>
                  <a:schemeClr val="tx2"/>
                </a:solidFill>
              </a:rPr>
              <a:t>Кофе пьет,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dirty="0" smtClean="0">
                <a:solidFill>
                  <a:schemeClr val="tx2"/>
                </a:solidFill>
              </a:rPr>
              <a:t>Глазами водит -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dirty="0" smtClean="0">
                <a:solidFill>
                  <a:schemeClr val="tx2"/>
                </a:solidFill>
              </a:rPr>
              <a:t>Что там в мире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dirty="0" smtClean="0">
                <a:solidFill>
                  <a:schemeClr val="tx2"/>
                </a:solidFill>
              </a:rPr>
              <a:t>Происходит?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 smtClean="0">
              <a:solidFill>
                <a:schemeClr val="tx2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dirty="0" smtClean="0">
                <a:solidFill>
                  <a:schemeClr val="tx2"/>
                </a:solidFill>
              </a:rPr>
              <a:t>Мама, я тебе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dirty="0" smtClean="0">
                <a:solidFill>
                  <a:schemeClr val="tx2"/>
                </a:solidFill>
              </a:rPr>
              <a:t>Скажу!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dirty="0" smtClean="0">
                <a:solidFill>
                  <a:schemeClr val="tx2"/>
                </a:solidFill>
              </a:rPr>
              <a:t>В мире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dirty="0" smtClean="0">
                <a:solidFill>
                  <a:schemeClr val="tx2"/>
                </a:solidFill>
              </a:rPr>
              <a:t>Я происхожу!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 smtClean="0">
              <a:solidFill>
                <a:schemeClr val="tx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75380" y="595288"/>
            <a:ext cx="4408579" cy="559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800" i="1" dirty="0">
                <a:solidFill>
                  <a:schemeClr val="tx2"/>
                </a:solidFill>
              </a:rPr>
              <a:t>Автор Мария </a:t>
            </a:r>
            <a:r>
              <a:rPr lang="ru-RU" sz="2800" i="1" dirty="0" err="1">
                <a:solidFill>
                  <a:schemeClr val="tx2"/>
                </a:solidFill>
              </a:rPr>
              <a:t>Рупасова</a:t>
            </a:r>
            <a:endParaRPr lang="ru-RU" sz="28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66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" y="352978"/>
            <a:ext cx="1219199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dirty="0">
                <a:latin typeface="+mj-lt"/>
                <a:ea typeface="+mj-ea"/>
                <a:cs typeface="+mj-cs"/>
              </a:rPr>
              <a:t>Алгоритм </a:t>
            </a:r>
            <a:r>
              <a:rPr lang="ru-RU" sz="3400" dirty="0">
                <a:latin typeface="+mj-lt"/>
                <a:ea typeface="+mj-ea"/>
                <a:cs typeface="+mj-cs"/>
              </a:rPr>
              <a:t>планирования деятельности педагогов </a:t>
            </a:r>
            <a:endParaRPr lang="ru-RU" sz="3400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61740744"/>
              </p:ext>
            </p:extLst>
          </p:nvPr>
        </p:nvGraphicFramePr>
        <p:xfrm>
          <a:off x="571816" y="1320165"/>
          <a:ext cx="10843897" cy="5303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9083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DA8886A6-5426-494B-96D8-D962D2BA081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="" xmlns:a16="http://schemas.microsoft.com/office/drawing/2014/main" id="{AA3ED336-C09E-46E8-9774-B977D15FC5E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752347"/>
            <a:ext cx="12191999" cy="6105653"/>
          </a:xfrm>
          <a:custGeom>
            <a:avLst/>
            <a:gdLst>
              <a:gd name="connsiteX0" fmla="*/ 7538181 w 12191999"/>
              <a:gd name="connsiteY0" fmla="*/ 484 h 6105653"/>
              <a:gd name="connsiteX1" fmla="*/ 7569993 w 12191999"/>
              <a:gd name="connsiteY1" fmla="*/ 5527 h 6105653"/>
              <a:gd name="connsiteX2" fmla="*/ 7587853 w 12191999"/>
              <a:gd name="connsiteY2" fmla="*/ 84028 h 6105653"/>
              <a:gd name="connsiteX3" fmla="*/ 7559278 w 12191999"/>
              <a:gd name="connsiteY3" fmla="*/ 325347 h 6105653"/>
              <a:gd name="connsiteX4" fmla="*/ 7795021 w 12191999"/>
              <a:gd name="connsiteY4" fmla="*/ 25878 h 6105653"/>
              <a:gd name="connsiteX5" fmla="*/ 7759302 w 12191999"/>
              <a:gd name="connsiteY5" fmla="*/ 249752 h 6105653"/>
              <a:gd name="connsiteX6" fmla="*/ 7852171 w 12191999"/>
              <a:gd name="connsiteY6" fmla="*/ 313717 h 6105653"/>
              <a:gd name="connsiteX7" fmla="*/ 8002190 w 12191999"/>
              <a:gd name="connsiteY7" fmla="*/ 418385 h 6105653"/>
              <a:gd name="connsiteX8" fmla="*/ 8084343 w 12191999"/>
              <a:gd name="connsiteY8" fmla="*/ 491072 h 6105653"/>
              <a:gd name="connsiteX9" fmla="*/ 8348662 w 12191999"/>
              <a:gd name="connsiteY9" fmla="*/ 520146 h 6105653"/>
              <a:gd name="connsiteX10" fmla="*/ 8637984 w 12191999"/>
              <a:gd name="connsiteY10" fmla="*/ 459090 h 6105653"/>
              <a:gd name="connsiteX11" fmla="*/ 8784431 w 12191999"/>
              <a:gd name="connsiteY11" fmla="*/ 290457 h 6105653"/>
              <a:gd name="connsiteX12" fmla="*/ 8948737 w 12191999"/>
              <a:gd name="connsiteY12" fmla="*/ 339884 h 6105653"/>
              <a:gd name="connsiteX13" fmla="*/ 8848725 w 12191999"/>
              <a:gd name="connsiteY13" fmla="*/ 697501 h 6105653"/>
              <a:gd name="connsiteX14" fmla="*/ 9238059 w 12191999"/>
              <a:gd name="connsiteY14" fmla="*/ 165437 h 6105653"/>
              <a:gd name="connsiteX15" fmla="*/ 9255919 w 12191999"/>
              <a:gd name="connsiteY15" fmla="*/ 255567 h 6105653"/>
              <a:gd name="connsiteX16" fmla="*/ 9477374 w 12191999"/>
              <a:gd name="connsiteY16" fmla="*/ 578295 h 6105653"/>
              <a:gd name="connsiteX17" fmla="*/ 9488091 w 12191999"/>
              <a:gd name="connsiteY17" fmla="*/ 595740 h 6105653"/>
              <a:gd name="connsiteX18" fmla="*/ 9627393 w 12191999"/>
              <a:gd name="connsiteY18" fmla="*/ 650981 h 6105653"/>
              <a:gd name="connsiteX19" fmla="*/ 9648824 w 12191999"/>
              <a:gd name="connsiteY19" fmla="*/ 825429 h 6105653"/>
              <a:gd name="connsiteX20" fmla="*/ 9616678 w 12191999"/>
              <a:gd name="connsiteY20" fmla="*/ 970802 h 6105653"/>
              <a:gd name="connsiteX21" fmla="*/ 9655968 w 12191999"/>
              <a:gd name="connsiteY21" fmla="*/ 1127805 h 6105653"/>
              <a:gd name="connsiteX22" fmla="*/ 9638109 w 12191999"/>
              <a:gd name="connsiteY22" fmla="*/ 1267362 h 6105653"/>
              <a:gd name="connsiteX23" fmla="*/ 9663111 w 12191999"/>
              <a:gd name="connsiteY23" fmla="*/ 1386568 h 6105653"/>
              <a:gd name="connsiteX24" fmla="*/ 9780984 w 12191999"/>
              <a:gd name="connsiteY24" fmla="*/ 1270269 h 6105653"/>
              <a:gd name="connsiteX25" fmla="*/ 9780984 w 12191999"/>
              <a:gd name="connsiteY25" fmla="*/ 1107452 h 6105653"/>
              <a:gd name="connsiteX26" fmla="*/ 9855993 w 12191999"/>
              <a:gd name="connsiteY26" fmla="*/ 991154 h 6105653"/>
              <a:gd name="connsiteX27" fmla="*/ 9991724 w 12191999"/>
              <a:gd name="connsiteY27" fmla="*/ 880670 h 6105653"/>
              <a:gd name="connsiteX28" fmla="*/ 10209609 w 12191999"/>
              <a:gd name="connsiteY28" fmla="*/ 491071 h 6105653"/>
              <a:gd name="connsiteX29" fmla="*/ 10291762 w 12191999"/>
              <a:gd name="connsiteY29" fmla="*/ 421292 h 6105653"/>
              <a:gd name="connsiteX30" fmla="*/ 9973865 w 12191999"/>
              <a:gd name="connsiteY30" fmla="*/ 1531941 h 6105653"/>
              <a:gd name="connsiteX31" fmla="*/ 10106024 w 12191999"/>
              <a:gd name="connsiteY31" fmla="*/ 1188861 h 6105653"/>
              <a:gd name="connsiteX32" fmla="*/ 10081022 w 12191999"/>
              <a:gd name="connsiteY32" fmla="*/ 1421458 h 6105653"/>
              <a:gd name="connsiteX33" fmla="*/ 10170318 w 12191999"/>
              <a:gd name="connsiteY33" fmla="*/ 1549385 h 6105653"/>
              <a:gd name="connsiteX34" fmla="*/ 10198893 w 12191999"/>
              <a:gd name="connsiteY34" fmla="*/ 1549385 h 6105653"/>
              <a:gd name="connsiteX35" fmla="*/ 10281046 w 12191999"/>
              <a:gd name="connsiteY35" fmla="*/ 1453439 h 6105653"/>
              <a:gd name="connsiteX36" fmla="*/ 10334625 w 12191999"/>
              <a:gd name="connsiteY36" fmla="*/ 1398198 h 6105653"/>
              <a:gd name="connsiteX37" fmla="*/ 10527506 w 12191999"/>
              <a:gd name="connsiteY37" fmla="*/ 1247010 h 6105653"/>
              <a:gd name="connsiteX38" fmla="*/ 10548937 w 12191999"/>
              <a:gd name="connsiteY38" fmla="*/ 1354586 h 6105653"/>
              <a:gd name="connsiteX39" fmla="*/ 10588228 w 12191999"/>
              <a:gd name="connsiteY39" fmla="*/ 1395290 h 6105653"/>
              <a:gd name="connsiteX40" fmla="*/ 10645378 w 12191999"/>
              <a:gd name="connsiteY40" fmla="*/ 1366216 h 6105653"/>
              <a:gd name="connsiteX41" fmla="*/ 10820400 w 12191999"/>
              <a:gd name="connsiteY41" fmla="*/ 1031858 h 6105653"/>
              <a:gd name="connsiteX42" fmla="*/ 10956131 w 12191999"/>
              <a:gd name="connsiteY42" fmla="*/ 1005691 h 6105653"/>
              <a:gd name="connsiteX43" fmla="*/ 10977562 w 12191999"/>
              <a:gd name="connsiteY43" fmla="*/ 1069655 h 6105653"/>
              <a:gd name="connsiteX44" fmla="*/ 10966847 w 12191999"/>
              <a:gd name="connsiteY44" fmla="*/ 1142341 h 6105653"/>
              <a:gd name="connsiteX45" fmla="*/ 11074003 w 12191999"/>
              <a:gd name="connsiteY45" fmla="*/ 1084192 h 6105653"/>
              <a:gd name="connsiteX46" fmla="*/ 11181159 w 12191999"/>
              <a:gd name="connsiteY46" fmla="*/ 848688 h 6105653"/>
              <a:gd name="connsiteX47" fmla="*/ 11238309 w 12191999"/>
              <a:gd name="connsiteY47" fmla="*/ 805077 h 6105653"/>
              <a:gd name="connsiteX48" fmla="*/ 11266884 w 12191999"/>
              <a:gd name="connsiteY48" fmla="*/ 863226 h 6105653"/>
              <a:gd name="connsiteX49" fmla="*/ 11277600 w 12191999"/>
              <a:gd name="connsiteY49" fmla="*/ 906838 h 6105653"/>
              <a:gd name="connsiteX50" fmla="*/ 11724084 w 12191999"/>
              <a:gd name="connsiteY50" fmla="*/ 5527 h 6105653"/>
              <a:gd name="connsiteX51" fmla="*/ 11727656 w 12191999"/>
              <a:gd name="connsiteY51" fmla="*/ 209048 h 6105653"/>
              <a:gd name="connsiteX52" fmla="*/ 11656218 w 12191999"/>
              <a:gd name="connsiteY52" fmla="*/ 409663 h 6105653"/>
              <a:gd name="connsiteX53" fmla="*/ 11666934 w 12191999"/>
              <a:gd name="connsiteY53" fmla="*/ 621907 h 6105653"/>
              <a:gd name="connsiteX54" fmla="*/ 11631215 w 12191999"/>
              <a:gd name="connsiteY54" fmla="*/ 822521 h 6105653"/>
              <a:gd name="connsiteX55" fmla="*/ 11631215 w 12191999"/>
              <a:gd name="connsiteY55" fmla="*/ 996969 h 6105653"/>
              <a:gd name="connsiteX56" fmla="*/ 11684793 w 12191999"/>
              <a:gd name="connsiteY56" fmla="*/ 834151 h 6105653"/>
              <a:gd name="connsiteX57" fmla="*/ 11774090 w 12191999"/>
              <a:gd name="connsiteY57" fmla="*/ 773095 h 6105653"/>
              <a:gd name="connsiteX58" fmla="*/ 11856243 w 12191999"/>
              <a:gd name="connsiteY58" fmla="*/ 793447 h 6105653"/>
              <a:gd name="connsiteX59" fmla="*/ 11831240 w 12191999"/>
              <a:gd name="connsiteY59" fmla="*/ 860319 h 6105653"/>
              <a:gd name="connsiteX60" fmla="*/ 11738371 w 12191999"/>
              <a:gd name="connsiteY60" fmla="*/ 938820 h 6105653"/>
              <a:gd name="connsiteX61" fmla="*/ 11795521 w 12191999"/>
              <a:gd name="connsiteY61" fmla="*/ 956264 h 6105653"/>
              <a:gd name="connsiteX62" fmla="*/ 11838384 w 12191999"/>
              <a:gd name="connsiteY62" fmla="*/ 1002784 h 6105653"/>
              <a:gd name="connsiteX63" fmla="*/ 11816952 w 12191999"/>
              <a:gd name="connsiteY63" fmla="*/ 1270269 h 6105653"/>
              <a:gd name="connsiteX64" fmla="*/ 11999118 w 12191999"/>
              <a:gd name="connsiteY64" fmla="*/ 1092915 h 6105653"/>
              <a:gd name="connsiteX65" fmla="*/ 12027693 w 12191999"/>
              <a:gd name="connsiteY65" fmla="*/ 979524 h 6105653"/>
              <a:gd name="connsiteX66" fmla="*/ 12102703 w 12191999"/>
              <a:gd name="connsiteY66" fmla="*/ 953357 h 6105653"/>
              <a:gd name="connsiteX67" fmla="*/ 12120562 w 12191999"/>
              <a:gd name="connsiteY67" fmla="*/ 1005691 h 6105653"/>
              <a:gd name="connsiteX68" fmla="*/ 12056268 w 12191999"/>
              <a:gd name="connsiteY68" fmla="*/ 1267362 h 6105653"/>
              <a:gd name="connsiteX69" fmla="*/ 12081272 w 12191999"/>
              <a:gd name="connsiteY69" fmla="*/ 1310974 h 6105653"/>
              <a:gd name="connsiteX70" fmla="*/ 12191999 w 12191999"/>
              <a:gd name="connsiteY70" fmla="*/ 1008598 h 6105653"/>
              <a:gd name="connsiteX71" fmla="*/ 12191999 w 12191999"/>
              <a:gd name="connsiteY71" fmla="*/ 6105653 h 6105653"/>
              <a:gd name="connsiteX72" fmla="*/ 0 w 12191999"/>
              <a:gd name="connsiteY72" fmla="*/ 6105653 h 6105653"/>
              <a:gd name="connsiteX73" fmla="*/ 0 w 12191999"/>
              <a:gd name="connsiteY73" fmla="*/ 927116 h 6105653"/>
              <a:gd name="connsiteX74" fmla="*/ 61930 w 12191999"/>
              <a:gd name="connsiteY74" fmla="*/ 902578 h 6105653"/>
              <a:gd name="connsiteX75" fmla="*/ 155971 w 12191999"/>
              <a:gd name="connsiteY75" fmla="*/ 883588 h 6105653"/>
              <a:gd name="connsiteX76" fmla="*/ 277414 w 12191999"/>
              <a:gd name="connsiteY76" fmla="*/ 802179 h 6105653"/>
              <a:gd name="connsiteX77" fmla="*/ 638174 w 12191999"/>
              <a:gd name="connsiteY77" fmla="*/ 430025 h 6105653"/>
              <a:gd name="connsiteX78" fmla="*/ 477440 w 12191999"/>
              <a:gd name="connsiteY78" fmla="*/ 784735 h 6105653"/>
              <a:gd name="connsiteX79" fmla="*/ 827483 w 12191999"/>
              <a:gd name="connsiteY79" fmla="*/ 418395 h 6105653"/>
              <a:gd name="connsiteX80" fmla="*/ 956071 w 12191999"/>
              <a:gd name="connsiteY80" fmla="*/ 241040 h 6105653"/>
              <a:gd name="connsiteX81" fmla="*/ 999268 w 12191999"/>
              <a:gd name="connsiteY81" fmla="*/ 192386 h 6105653"/>
              <a:gd name="connsiteX82" fmla="*/ 1031080 w 12191999"/>
              <a:gd name="connsiteY82" fmla="*/ 197429 h 6105653"/>
              <a:gd name="connsiteX83" fmla="*/ 1048940 w 12191999"/>
              <a:gd name="connsiteY83" fmla="*/ 275930 h 6105653"/>
              <a:gd name="connsiteX84" fmla="*/ 1020365 w 12191999"/>
              <a:gd name="connsiteY84" fmla="*/ 517249 h 6105653"/>
              <a:gd name="connsiteX85" fmla="*/ 1256108 w 12191999"/>
              <a:gd name="connsiteY85" fmla="*/ 217780 h 6105653"/>
              <a:gd name="connsiteX86" fmla="*/ 1220389 w 12191999"/>
              <a:gd name="connsiteY86" fmla="*/ 441654 h 6105653"/>
              <a:gd name="connsiteX87" fmla="*/ 1313258 w 12191999"/>
              <a:gd name="connsiteY87" fmla="*/ 505619 h 6105653"/>
              <a:gd name="connsiteX88" fmla="*/ 1463277 w 12191999"/>
              <a:gd name="connsiteY88" fmla="*/ 610287 h 6105653"/>
              <a:gd name="connsiteX89" fmla="*/ 1545430 w 12191999"/>
              <a:gd name="connsiteY89" fmla="*/ 682974 h 6105653"/>
              <a:gd name="connsiteX90" fmla="*/ 1809749 w 12191999"/>
              <a:gd name="connsiteY90" fmla="*/ 712048 h 6105653"/>
              <a:gd name="connsiteX91" fmla="*/ 2099071 w 12191999"/>
              <a:gd name="connsiteY91" fmla="*/ 650992 h 6105653"/>
              <a:gd name="connsiteX92" fmla="*/ 2245518 w 12191999"/>
              <a:gd name="connsiteY92" fmla="*/ 482359 h 6105653"/>
              <a:gd name="connsiteX93" fmla="*/ 2409824 w 12191999"/>
              <a:gd name="connsiteY93" fmla="*/ 531786 h 6105653"/>
              <a:gd name="connsiteX94" fmla="*/ 2309812 w 12191999"/>
              <a:gd name="connsiteY94" fmla="*/ 889403 h 6105653"/>
              <a:gd name="connsiteX95" fmla="*/ 2699146 w 12191999"/>
              <a:gd name="connsiteY95" fmla="*/ 357339 h 6105653"/>
              <a:gd name="connsiteX96" fmla="*/ 2717006 w 12191999"/>
              <a:gd name="connsiteY96" fmla="*/ 447469 h 6105653"/>
              <a:gd name="connsiteX97" fmla="*/ 2938461 w 12191999"/>
              <a:gd name="connsiteY97" fmla="*/ 770197 h 6105653"/>
              <a:gd name="connsiteX98" fmla="*/ 2949178 w 12191999"/>
              <a:gd name="connsiteY98" fmla="*/ 787642 h 6105653"/>
              <a:gd name="connsiteX99" fmla="*/ 3088480 w 12191999"/>
              <a:gd name="connsiteY99" fmla="*/ 842883 h 6105653"/>
              <a:gd name="connsiteX100" fmla="*/ 3109911 w 12191999"/>
              <a:gd name="connsiteY100" fmla="*/ 1017331 h 6105653"/>
              <a:gd name="connsiteX101" fmla="*/ 3077765 w 12191999"/>
              <a:gd name="connsiteY101" fmla="*/ 1162704 h 6105653"/>
              <a:gd name="connsiteX102" fmla="*/ 3117055 w 12191999"/>
              <a:gd name="connsiteY102" fmla="*/ 1319707 h 6105653"/>
              <a:gd name="connsiteX103" fmla="*/ 3099196 w 12191999"/>
              <a:gd name="connsiteY103" fmla="*/ 1459264 h 6105653"/>
              <a:gd name="connsiteX104" fmla="*/ 3124198 w 12191999"/>
              <a:gd name="connsiteY104" fmla="*/ 1578470 h 6105653"/>
              <a:gd name="connsiteX105" fmla="*/ 3242071 w 12191999"/>
              <a:gd name="connsiteY105" fmla="*/ 1462171 h 6105653"/>
              <a:gd name="connsiteX106" fmla="*/ 3242071 w 12191999"/>
              <a:gd name="connsiteY106" fmla="*/ 1299354 h 6105653"/>
              <a:gd name="connsiteX107" fmla="*/ 3317080 w 12191999"/>
              <a:gd name="connsiteY107" fmla="*/ 1183056 h 6105653"/>
              <a:gd name="connsiteX108" fmla="*/ 3452811 w 12191999"/>
              <a:gd name="connsiteY108" fmla="*/ 1072572 h 6105653"/>
              <a:gd name="connsiteX109" fmla="*/ 3670696 w 12191999"/>
              <a:gd name="connsiteY109" fmla="*/ 682973 h 6105653"/>
              <a:gd name="connsiteX110" fmla="*/ 3752849 w 12191999"/>
              <a:gd name="connsiteY110" fmla="*/ 613194 h 6105653"/>
              <a:gd name="connsiteX111" fmla="*/ 3434952 w 12191999"/>
              <a:gd name="connsiteY111" fmla="*/ 1723843 h 6105653"/>
              <a:gd name="connsiteX112" fmla="*/ 3567111 w 12191999"/>
              <a:gd name="connsiteY112" fmla="*/ 1380763 h 6105653"/>
              <a:gd name="connsiteX113" fmla="*/ 3542109 w 12191999"/>
              <a:gd name="connsiteY113" fmla="*/ 1613360 h 6105653"/>
              <a:gd name="connsiteX114" fmla="*/ 3631405 w 12191999"/>
              <a:gd name="connsiteY114" fmla="*/ 1741287 h 6105653"/>
              <a:gd name="connsiteX115" fmla="*/ 3659980 w 12191999"/>
              <a:gd name="connsiteY115" fmla="*/ 1741287 h 6105653"/>
              <a:gd name="connsiteX116" fmla="*/ 3742133 w 12191999"/>
              <a:gd name="connsiteY116" fmla="*/ 1645341 h 6105653"/>
              <a:gd name="connsiteX117" fmla="*/ 3795712 w 12191999"/>
              <a:gd name="connsiteY117" fmla="*/ 1590100 h 6105653"/>
              <a:gd name="connsiteX118" fmla="*/ 3988593 w 12191999"/>
              <a:gd name="connsiteY118" fmla="*/ 1438912 h 6105653"/>
              <a:gd name="connsiteX119" fmla="*/ 4010024 w 12191999"/>
              <a:gd name="connsiteY119" fmla="*/ 1546488 h 6105653"/>
              <a:gd name="connsiteX120" fmla="*/ 4049315 w 12191999"/>
              <a:gd name="connsiteY120" fmla="*/ 1587192 h 6105653"/>
              <a:gd name="connsiteX121" fmla="*/ 4106465 w 12191999"/>
              <a:gd name="connsiteY121" fmla="*/ 1558118 h 6105653"/>
              <a:gd name="connsiteX122" fmla="*/ 4281487 w 12191999"/>
              <a:gd name="connsiteY122" fmla="*/ 1223760 h 6105653"/>
              <a:gd name="connsiteX123" fmla="*/ 4417219 w 12191999"/>
              <a:gd name="connsiteY123" fmla="*/ 1197593 h 6105653"/>
              <a:gd name="connsiteX124" fmla="*/ 4438649 w 12191999"/>
              <a:gd name="connsiteY124" fmla="*/ 1261557 h 6105653"/>
              <a:gd name="connsiteX125" fmla="*/ 4427935 w 12191999"/>
              <a:gd name="connsiteY125" fmla="*/ 1334243 h 6105653"/>
              <a:gd name="connsiteX126" fmla="*/ 4535090 w 12191999"/>
              <a:gd name="connsiteY126" fmla="*/ 1276094 h 6105653"/>
              <a:gd name="connsiteX127" fmla="*/ 4642246 w 12191999"/>
              <a:gd name="connsiteY127" fmla="*/ 1040590 h 6105653"/>
              <a:gd name="connsiteX128" fmla="*/ 4699396 w 12191999"/>
              <a:gd name="connsiteY128" fmla="*/ 996979 h 6105653"/>
              <a:gd name="connsiteX129" fmla="*/ 4727971 w 12191999"/>
              <a:gd name="connsiteY129" fmla="*/ 1055128 h 6105653"/>
              <a:gd name="connsiteX130" fmla="*/ 4738688 w 12191999"/>
              <a:gd name="connsiteY130" fmla="*/ 1098740 h 6105653"/>
              <a:gd name="connsiteX131" fmla="*/ 5185172 w 12191999"/>
              <a:gd name="connsiteY131" fmla="*/ 197429 h 6105653"/>
              <a:gd name="connsiteX132" fmla="*/ 5188744 w 12191999"/>
              <a:gd name="connsiteY132" fmla="*/ 400950 h 6105653"/>
              <a:gd name="connsiteX133" fmla="*/ 5117306 w 12191999"/>
              <a:gd name="connsiteY133" fmla="*/ 601565 h 6105653"/>
              <a:gd name="connsiteX134" fmla="*/ 5128021 w 12191999"/>
              <a:gd name="connsiteY134" fmla="*/ 813809 h 6105653"/>
              <a:gd name="connsiteX135" fmla="*/ 5092302 w 12191999"/>
              <a:gd name="connsiteY135" fmla="*/ 1014423 h 6105653"/>
              <a:gd name="connsiteX136" fmla="*/ 5092302 w 12191999"/>
              <a:gd name="connsiteY136" fmla="*/ 1188871 h 6105653"/>
              <a:gd name="connsiteX137" fmla="*/ 5145880 w 12191999"/>
              <a:gd name="connsiteY137" fmla="*/ 1026053 h 6105653"/>
              <a:gd name="connsiteX138" fmla="*/ 5235177 w 12191999"/>
              <a:gd name="connsiteY138" fmla="*/ 964997 h 6105653"/>
              <a:gd name="connsiteX139" fmla="*/ 5317331 w 12191999"/>
              <a:gd name="connsiteY139" fmla="*/ 985349 h 6105653"/>
              <a:gd name="connsiteX140" fmla="*/ 5292327 w 12191999"/>
              <a:gd name="connsiteY140" fmla="*/ 1052221 h 6105653"/>
              <a:gd name="connsiteX141" fmla="*/ 5199458 w 12191999"/>
              <a:gd name="connsiteY141" fmla="*/ 1130722 h 6105653"/>
              <a:gd name="connsiteX142" fmla="*/ 5256608 w 12191999"/>
              <a:gd name="connsiteY142" fmla="*/ 1148166 h 6105653"/>
              <a:gd name="connsiteX143" fmla="*/ 5299471 w 12191999"/>
              <a:gd name="connsiteY143" fmla="*/ 1194686 h 6105653"/>
              <a:gd name="connsiteX144" fmla="*/ 5278039 w 12191999"/>
              <a:gd name="connsiteY144" fmla="*/ 1462171 h 6105653"/>
              <a:gd name="connsiteX145" fmla="*/ 5460205 w 12191999"/>
              <a:gd name="connsiteY145" fmla="*/ 1284817 h 6105653"/>
              <a:gd name="connsiteX146" fmla="*/ 5488780 w 12191999"/>
              <a:gd name="connsiteY146" fmla="*/ 1171426 h 6105653"/>
              <a:gd name="connsiteX147" fmla="*/ 5539513 w 12191999"/>
              <a:gd name="connsiteY147" fmla="*/ 1140353 h 6105653"/>
              <a:gd name="connsiteX148" fmla="*/ 5552720 w 12191999"/>
              <a:gd name="connsiteY148" fmla="*/ 1143022 h 6105653"/>
              <a:gd name="connsiteX149" fmla="*/ 5574208 w 12191999"/>
              <a:gd name="connsiteY149" fmla="*/ 1115811 h 6105653"/>
              <a:gd name="connsiteX150" fmla="*/ 5734050 w 12191999"/>
              <a:gd name="connsiteY150" fmla="*/ 1075470 h 6105653"/>
              <a:gd name="connsiteX151" fmla="*/ 5798343 w 12191999"/>
              <a:gd name="connsiteY151" fmla="*/ 1020228 h 6105653"/>
              <a:gd name="connsiteX152" fmla="*/ 5884068 w 12191999"/>
              <a:gd name="connsiteY152" fmla="*/ 883578 h 6105653"/>
              <a:gd name="connsiteX153" fmla="*/ 6066234 w 12191999"/>
              <a:gd name="connsiteY153" fmla="*/ 645166 h 6105653"/>
              <a:gd name="connsiteX154" fmla="*/ 6109096 w 12191999"/>
              <a:gd name="connsiteY154" fmla="*/ 732391 h 6105653"/>
              <a:gd name="connsiteX155" fmla="*/ 5998368 w 12191999"/>
              <a:gd name="connsiteY155" fmla="*/ 985338 h 6105653"/>
              <a:gd name="connsiteX156" fmla="*/ 5969793 w 12191999"/>
              <a:gd name="connsiteY156" fmla="*/ 1168509 h 6105653"/>
              <a:gd name="connsiteX157" fmla="*/ 6162674 w 12191999"/>
              <a:gd name="connsiteY157" fmla="*/ 909745 h 6105653"/>
              <a:gd name="connsiteX158" fmla="*/ 6412705 w 12191999"/>
              <a:gd name="connsiteY158" fmla="*/ 659704 h 6105653"/>
              <a:gd name="connsiteX159" fmla="*/ 6366271 w 12191999"/>
              <a:gd name="connsiteY159" fmla="*/ 851596 h 6105653"/>
              <a:gd name="connsiteX160" fmla="*/ 6398418 w 12191999"/>
              <a:gd name="connsiteY160" fmla="*/ 860319 h 6105653"/>
              <a:gd name="connsiteX161" fmla="*/ 6694884 w 12191999"/>
              <a:gd name="connsiteY161" fmla="*/ 691686 h 6105653"/>
              <a:gd name="connsiteX162" fmla="*/ 6816327 w 12191999"/>
              <a:gd name="connsiteY162" fmla="*/ 610277 h 6105653"/>
              <a:gd name="connsiteX163" fmla="*/ 7177087 w 12191999"/>
              <a:gd name="connsiteY163" fmla="*/ 238123 h 6105653"/>
              <a:gd name="connsiteX164" fmla="*/ 7016353 w 12191999"/>
              <a:gd name="connsiteY164" fmla="*/ 592833 h 6105653"/>
              <a:gd name="connsiteX165" fmla="*/ 7366396 w 12191999"/>
              <a:gd name="connsiteY165" fmla="*/ 226493 h 6105653"/>
              <a:gd name="connsiteX166" fmla="*/ 7494984 w 12191999"/>
              <a:gd name="connsiteY166" fmla="*/ 49138 h 6105653"/>
              <a:gd name="connsiteX167" fmla="*/ 7538181 w 12191999"/>
              <a:gd name="connsiteY167" fmla="*/ 484 h 6105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</a:cxnLst>
            <a:rect l="l" t="t" r="r" b="b"/>
            <a:pathLst>
              <a:path w="12191999" h="6105653">
                <a:moveTo>
                  <a:pt x="7538181" y="484"/>
                </a:moveTo>
                <a:cubicBezTo>
                  <a:pt x="7546999" y="-833"/>
                  <a:pt x="7557492" y="439"/>
                  <a:pt x="7569993" y="5527"/>
                </a:cubicBezTo>
                <a:cubicBezTo>
                  <a:pt x="7612855" y="22971"/>
                  <a:pt x="7598567" y="54953"/>
                  <a:pt x="7587853" y="84028"/>
                </a:cubicBezTo>
                <a:cubicBezTo>
                  <a:pt x="7559278" y="153806"/>
                  <a:pt x="7559278" y="229401"/>
                  <a:pt x="7559278" y="325347"/>
                </a:cubicBezTo>
                <a:cubicBezTo>
                  <a:pt x="7695009" y="243938"/>
                  <a:pt x="7652146" y="95658"/>
                  <a:pt x="7795021" y="25878"/>
                </a:cubicBezTo>
                <a:cubicBezTo>
                  <a:pt x="7820024" y="113102"/>
                  <a:pt x="7770018" y="179974"/>
                  <a:pt x="7759302" y="249752"/>
                </a:cubicBezTo>
                <a:cubicBezTo>
                  <a:pt x="7748587" y="313717"/>
                  <a:pt x="7773590" y="328254"/>
                  <a:pt x="7852171" y="313717"/>
                </a:cubicBezTo>
                <a:cubicBezTo>
                  <a:pt x="7973615" y="290457"/>
                  <a:pt x="8034337" y="325347"/>
                  <a:pt x="8002190" y="418385"/>
                </a:cubicBezTo>
                <a:cubicBezTo>
                  <a:pt x="7970043" y="505609"/>
                  <a:pt x="8016478" y="514331"/>
                  <a:pt x="8084343" y="491072"/>
                </a:cubicBezTo>
                <a:cubicBezTo>
                  <a:pt x="8184355" y="456182"/>
                  <a:pt x="8262937" y="493979"/>
                  <a:pt x="8348662" y="520146"/>
                </a:cubicBezTo>
                <a:cubicBezTo>
                  <a:pt x="8477249" y="560851"/>
                  <a:pt x="8541543" y="543406"/>
                  <a:pt x="8637984" y="459090"/>
                </a:cubicBezTo>
                <a:cubicBezTo>
                  <a:pt x="8691561" y="409663"/>
                  <a:pt x="8737996" y="360236"/>
                  <a:pt x="8784431" y="290457"/>
                </a:cubicBezTo>
                <a:cubicBezTo>
                  <a:pt x="8809434" y="450367"/>
                  <a:pt x="8895158" y="284642"/>
                  <a:pt x="8948737" y="339884"/>
                </a:cubicBezTo>
                <a:cubicBezTo>
                  <a:pt x="8970168" y="453274"/>
                  <a:pt x="8798717" y="543406"/>
                  <a:pt x="8848725" y="697501"/>
                </a:cubicBezTo>
                <a:cubicBezTo>
                  <a:pt x="8995171" y="511424"/>
                  <a:pt x="9041606" y="302087"/>
                  <a:pt x="9238059" y="165437"/>
                </a:cubicBezTo>
                <a:cubicBezTo>
                  <a:pt x="9280921" y="197419"/>
                  <a:pt x="9238059" y="229401"/>
                  <a:pt x="9255919" y="255567"/>
                </a:cubicBezTo>
                <a:cubicBezTo>
                  <a:pt x="9266634" y="255567"/>
                  <a:pt x="9198767" y="560851"/>
                  <a:pt x="9477374" y="578295"/>
                </a:cubicBezTo>
                <a:cubicBezTo>
                  <a:pt x="9477374" y="584110"/>
                  <a:pt x="9477374" y="589925"/>
                  <a:pt x="9488091" y="595740"/>
                </a:cubicBezTo>
                <a:cubicBezTo>
                  <a:pt x="9527380" y="627722"/>
                  <a:pt x="9620249" y="598648"/>
                  <a:pt x="9627393" y="650981"/>
                </a:cubicBezTo>
                <a:cubicBezTo>
                  <a:pt x="9634537" y="709131"/>
                  <a:pt x="9666684" y="764373"/>
                  <a:pt x="9648824" y="825429"/>
                </a:cubicBezTo>
                <a:cubicBezTo>
                  <a:pt x="9634537" y="871948"/>
                  <a:pt x="9616678" y="921374"/>
                  <a:pt x="9616678" y="970802"/>
                </a:cubicBezTo>
                <a:cubicBezTo>
                  <a:pt x="9616678" y="1023136"/>
                  <a:pt x="9495233" y="1095822"/>
                  <a:pt x="9655968" y="1127805"/>
                </a:cubicBezTo>
                <a:cubicBezTo>
                  <a:pt x="9663111" y="1127805"/>
                  <a:pt x="9645252" y="1217935"/>
                  <a:pt x="9638109" y="1267362"/>
                </a:cubicBezTo>
                <a:cubicBezTo>
                  <a:pt x="9630965" y="1308066"/>
                  <a:pt x="9598818" y="1357494"/>
                  <a:pt x="9663111" y="1386568"/>
                </a:cubicBezTo>
                <a:cubicBezTo>
                  <a:pt x="9702403" y="1401105"/>
                  <a:pt x="9773840" y="1331326"/>
                  <a:pt x="9780984" y="1270269"/>
                </a:cubicBezTo>
                <a:cubicBezTo>
                  <a:pt x="9788127" y="1215028"/>
                  <a:pt x="9795271" y="1159787"/>
                  <a:pt x="9780984" y="1107452"/>
                </a:cubicBezTo>
                <a:cubicBezTo>
                  <a:pt x="9763125" y="1043488"/>
                  <a:pt x="9791699" y="1008598"/>
                  <a:pt x="9855993" y="991154"/>
                </a:cubicBezTo>
                <a:cubicBezTo>
                  <a:pt x="9923858" y="970802"/>
                  <a:pt x="9959577" y="933005"/>
                  <a:pt x="9991724" y="880670"/>
                </a:cubicBezTo>
                <a:cubicBezTo>
                  <a:pt x="10070305" y="752742"/>
                  <a:pt x="10163174" y="630630"/>
                  <a:pt x="10209609" y="491071"/>
                </a:cubicBezTo>
                <a:cubicBezTo>
                  <a:pt x="10216753" y="464905"/>
                  <a:pt x="10231040" y="432923"/>
                  <a:pt x="10291762" y="421292"/>
                </a:cubicBezTo>
                <a:cubicBezTo>
                  <a:pt x="10198893" y="799262"/>
                  <a:pt x="9959577" y="1142341"/>
                  <a:pt x="9973865" y="1531941"/>
                </a:cubicBezTo>
                <a:cubicBezTo>
                  <a:pt x="10048874" y="1427272"/>
                  <a:pt x="10052446" y="1302252"/>
                  <a:pt x="10106024" y="1188861"/>
                </a:cubicBezTo>
                <a:cubicBezTo>
                  <a:pt x="10145315" y="1270269"/>
                  <a:pt x="10102453" y="1345863"/>
                  <a:pt x="10081022" y="1421458"/>
                </a:cubicBezTo>
                <a:cubicBezTo>
                  <a:pt x="10063162" y="1485421"/>
                  <a:pt x="10059590" y="1543570"/>
                  <a:pt x="10170318" y="1549385"/>
                </a:cubicBezTo>
                <a:cubicBezTo>
                  <a:pt x="10181034" y="1549385"/>
                  <a:pt x="10188178" y="1549385"/>
                  <a:pt x="10198893" y="1549385"/>
                </a:cubicBezTo>
                <a:cubicBezTo>
                  <a:pt x="10245327" y="1526126"/>
                  <a:pt x="10266759" y="1494144"/>
                  <a:pt x="10281046" y="1453439"/>
                </a:cubicBezTo>
                <a:cubicBezTo>
                  <a:pt x="10288190" y="1430180"/>
                  <a:pt x="10302477" y="1398198"/>
                  <a:pt x="10334625" y="1398198"/>
                </a:cubicBezTo>
                <a:cubicBezTo>
                  <a:pt x="10456068" y="1401105"/>
                  <a:pt x="10491787" y="1322604"/>
                  <a:pt x="10527506" y="1247010"/>
                </a:cubicBezTo>
                <a:cubicBezTo>
                  <a:pt x="10588228" y="1287714"/>
                  <a:pt x="10545365" y="1322604"/>
                  <a:pt x="10548937" y="1354586"/>
                </a:cubicBezTo>
                <a:cubicBezTo>
                  <a:pt x="10552509" y="1374938"/>
                  <a:pt x="10556080" y="1395290"/>
                  <a:pt x="10588228" y="1395290"/>
                </a:cubicBezTo>
                <a:cubicBezTo>
                  <a:pt x="10613230" y="1395290"/>
                  <a:pt x="10645378" y="1386568"/>
                  <a:pt x="10645378" y="1366216"/>
                </a:cubicBezTo>
                <a:cubicBezTo>
                  <a:pt x="10648949" y="1238288"/>
                  <a:pt x="10820400" y="1165601"/>
                  <a:pt x="10820400" y="1031858"/>
                </a:cubicBezTo>
                <a:cubicBezTo>
                  <a:pt x="10820400" y="950449"/>
                  <a:pt x="10916840" y="1072563"/>
                  <a:pt x="10956131" y="1005691"/>
                </a:cubicBezTo>
                <a:cubicBezTo>
                  <a:pt x="10966847" y="991154"/>
                  <a:pt x="10981133" y="1046395"/>
                  <a:pt x="10977562" y="1069655"/>
                </a:cubicBezTo>
                <a:cubicBezTo>
                  <a:pt x="10973991" y="1092915"/>
                  <a:pt x="10948987" y="1113267"/>
                  <a:pt x="10966847" y="1142341"/>
                </a:cubicBezTo>
                <a:cubicBezTo>
                  <a:pt x="11031140" y="1156879"/>
                  <a:pt x="11056143" y="1119081"/>
                  <a:pt x="11074003" y="1084192"/>
                </a:cubicBezTo>
                <a:cubicBezTo>
                  <a:pt x="11116865" y="1008598"/>
                  <a:pt x="11166871" y="933005"/>
                  <a:pt x="11181159" y="848688"/>
                </a:cubicBezTo>
                <a:cubicBezTo>
                  <a:pt x="11184730" y="819614"/>
                  <a:pt x="11202590" y="802169"/>
                  <a:pt x="11238309" y="805077"/>
                </a:cubicBezTo>
                <a:cubicBezTo>
                  <a:pt x="11284744" y="810891"/>
                  <a:pt x="11270456" y="839966"/>
                  <a:pt x="11266884" y="863226"/>
                </a:cubicBezTo>
                <a:cubicBezTo>
                  <a:pt x="11263312" y="877763"/>
                  <a:pt x="11252596" y="892300"/>
                  <a:pt x="11277600" y="906838"/>
                </a:cubicBezTo>
                <a:cubicBezTo>
                  <a:pt x="11531203" y="566666"/>
                  <a:pt x="11516915" y="386403"/>
                  <a:pt x="11724084" y="5527"/>
                </a:cubicBezTo>
                <a:cubicBezTo>
                  <a:pt x="11763375" y="89842"/>
                  <a:pt x="11734800" y="150899"/>
                  <a:pt x="11727656" y="209048"/>
                </a:cubicBezTo>
                <a:cubicBezTo>
                  <a:pt x="11709796" y="354421"/>
                  <a:pt x="11677649" y="264290"/>
                  <a:pt x="11656218" y="409663"/>
                </a:cubicBezTo>
                <a:cubicBezTo>
                  <a:pt x="11645503" y="479442"/>
                  <a:pt x="11609784" y="543406"/>
                  <a:pt x="11666934" y="621907"/>
                </a:cubicBezTo>
                <a:cubicBezTo>
                  <a:pt x="11706225" y="674241"/>
                  <a:pt x="11663362" y="758557"/>
                  <a:pt x="11631215" y="822521"/>
                </a:cubicBezTo>
                <a:cubicBezTo>
                  <a:pt x="11602640" y="874856"/>
                  <a:pt x="11595497" y="927190"/>
                  <a:pt x="11631215" y="996969"/>
                </a:cubicBezTo>
                <a:cubicBezTo>
                  <a:pt x="11652646" y="933005"/>
                  <a:pt x="11670505" y="883578"/>
                  <a:pt x="11684793" y="834151"/>
                </a:cubicBezTo>
                <a:cubicBezTo>
                  <a:pt x="11695509" y="793447"/>
                  <a:pt x="11720512" y="770187"/>
                  <a:pt x="11774090" y="773095"/>
                </a:cubicBezTo>
                <a:cubicBezTo>
                  <a:pt x="11802665" y="773095"/>
                  <a:pt x="11841956" y="764373"/>
                  <a:pt x="11856243" y="793447"/>
                </a:cubicBezTo>
                <a:cubicBezTo>
                  <a:pt x="11870531" y="816706"/>
                  <a:pt x="11856243" y="848688"/>
                  <a:pt x="11831240" y="860319"/>
                </a:cubicBezTo>
                <a:cubicBezTo>
                  <a:pt x="11784806" y="874856"/>
                  <a:pt x="11741944" y="889393"/>
                  <a:pt x="11738371" y="938820"/>
                </a:cubicBezTo>
                <a:cubicBezTo>
                  <a:pt x="11731228" y="1005691"/>
                  <a:pt x="11759802" y="967894"/>
                  <a:pt x="11795521" y="956264"/>
                </a:cubicBezTo>
                <a:cubicBezTo>
                  <a:pt x="11834812" y="944634"/>
                  <a:pt x="11845527" y="979524"/>
                  <a:pt x="11838384" y="1002784"/>
                </a:cubicBezTo>
                <a:cubicBezTo>
                  <a:pt x="11806237" y="1090007"/>
                  <a:pt x="11863387" y="1180138"/>
                  <a:pt x="11816952" y="1270269"/>
                </a:cubicBezTo>
                <a:cubicBezTo>
                  <a:pt x="11931252" y="1247010"/>
                  <a:pt x="11981259" y="1197583"/>
                  <a:pt x="11999118" y="1092915"/>
                </a:cubicBezTo>
                <a:cubicBezTo>
                  <a:pt x="12002690" y="1055118"/>
                  <a:pt x="11995547" y="1014413"/>
                  <a:pt x="12027693" y="979524"/>
                </a:cubicBezTo>
                <a:cubicBezTo>
                  <a:pt x="12045553" y="959172"/>
                  <a:pt x="12066984" y="938820"/>
                  <a:pt x="12102703" y="953357"/>
                </a:cubicBezTo>
                <a:cubicBezTo>
                  <a:pt x="12127705" y="962080"/>
                  <a:pt x="12127705" y="985338"/>
                  <a:pt x="12120562" y="1005691"/>
                </a:cubicBezTo>
                <a:cubicBezTo>
                  <a:pt x="12081272" y="1090007"/>
                  <a:pt x="12070555" y="1180138"/>
                  <a:pt x="12056268" y="1267362"/>
                </a:cubicBezTo>
                <a:cubicBezTo>
                  <a:pt x="12052697" y="1281899"/>
                  <a:pt x="12045553" y="1296437"/>
                  <a:pt x="12081272" y="1310974"/>
                </a:cubicBezTo>
                <a:cubicBezTo>
                  <a:pt x="12113418" y="1209213"/>
                  <a:pt x="12156280" y="1110359"/>
                  <a:pt x="12191999" y="1008598"/>
                </a:cubicBezTo>
                <a:lnTo>
                  <a:pt x="12191999" y="6105653"/>
                </a:lnTo>
                <a:lnTo>
                  <a:pt x="0" y="6105653"/>
                </a:lnTo>
                <a:lnTo>
                  <a:pt x="0" y="927116"/>
                </a:lnTo>
                <a:lnTo>
                  <a:pt x="61930" y="902578"/>
                </a:lnTo>
                <a:cubicBezTo>
                  <a:pt x="91454" y="894128"/>
                  <a:pt x="122931" y="887949"/>
                  <a:pt x="155971" y="883588"/>
                </a:cubicBezTo>
                <a:cubicBezTo>
                  <a:pt x="223837" y="877773"/>
                  <a:pt x="245268" y="839976"/>
                  <a:pt x="277414" y="802179"/>
                </a:cubicBezTo>
                <a:cubicBezTo>
                  <a:pt x="388143" y="674251"/>
                  <a:pt x="488155" y="537601"/>
                  <a:pt x="638174" y="430025"/>
                </a:cubicBezTo>
                <a:cubicBezTo>
                  <a:pt x="620315" y="555046"/>
                  <a:pt x="520302" y="653899"/>
                  <a:pt x="477440" y="784735"/>
                </a:cubicBezTo>
                <a:cubicBezTo>
                  <a:pt x="641746" y="680066"/>
                  <a:pt x="727471" y="543415"/>
                  <a:pt x="827483" y="418395"/>
                </a:cubicBezTo>
                <a:cubicBezTo>
                  <a:pt x="873917" y="360246"/>
                  <a:pt x="931068" y="307912"/>
                  <a:pt x="956071" y="241040"/>
                </a:cubicBezTo>
                <a:cubicBezTo>
                  <a:pt x="961429" y="223595"/>
                  <a:pt x="972814" y="196338"/>
                  <a:pt x="999268" y="192386"/>
                </a:cubicBezTo>
                <a:cubicBezTo>
                  <a:pt x="1008086" y="191069"/>
                  <a:pt x="1018579" y="192341"/>
                  <a:pt x="1031080" y="197429"/>
                </a:cubicBezTo>
                <a:cubicBezTo>
                  <a:pt x="1073942" y="214873"/>
                  <a:pt x="1059654" y="246855"/>
                  <a:pt x="1048940" y="275930"/>
                </a:cubicBezTo>
                <a:cubicBezTo>
                  <a:pt x="1020365" y="345708"/>
                  <a:pt x="1020365" y="421303"/>
                  <a:pt x="1020365" y="517249"/>
                </a:cubicBezTo>
                <a:cubicBezTo>
                  <a:pt x="1156096" y="435840"/>
                  <a:pt x="1113233" y="287560"/>
                  <a:pt x="1256108" y="217780"/>
                </a:cubicBezTo>
                <a:cubicBezTo>
                  <a:pt x="1281111" y="305004"/>
                  <a:pt x="1231105" y="371876"/>
                  <a:pt x="1220389" y="441654"/>
                </a:cubicBezTo>
                <a:cubicBezTo>
                  <a:pt x="1209674" y="505619"/>
                  <a:pt x="1234677" y="520156"/>
                  <a:pt x="1313258" y="505619"/>
                </a:cubicBezTo>
                <a:cubicBezTo>
                  <a:pt x="1434702" y="482359"/>
                  <a:pt x="1495424" y="517249"/>
                  <a:pt x="1463277" y="610287"/>
                </a:cubicBezTo>
                <a:cubicBezTo>
                  <a:pt x="1431130" y="697511"/>
                  <a:pt x="1477565" y="706233"/>
                  <a:pt x="1545430" y="682974"/>
                </a:cubicBezTo>
                <a:cubicBezTo>
                  <a:pt x="1645442" y="648084"/>
                  <a:pt x="1724024" y="685881"/>
                  <a:pt x="1809749" y="712048"/>
                </a:cubicBezTo>
                <a:cubicBezTo>
                  <a:pt x="1938336" y="752753"/>
                  <a:pt x="2002630" y="735308"/>
                  <a:pt x="2099071" y="650992"/>
                </a:cubicBezTo>
                <a:cubicBezTo>
                  <a:pt x="2152648" y="601565"/>
                  <a:pt x="2199083" y="552138"/>
                  <a:pt x="2245518" y="482359"/>
                </a:cubicBezTo>
                <a:cubicBezTo>
                  <a:pt x="2270521" y="642269"/>
                  <a:pt x="2356245" y="476544"/>
                  <a:pt x="2409824" y="531786"/>
                </a:cubicBezTo>
                <a:cubicBezTo>
                  <a:pt x="2431255" y="645176"/>
                  <a:pt x="2259804" y="735308"/>
                  <a:pt x="2309812" y="889403"/>
                </a:cubicBezTo>
                <a:cubicBezTo>
                  <a:pt x="2456258" y="703326"/>
                  <a:pt x="2502693" y="493989"/>
                  <a:pt x="2699146" y="357339"/>
                </a:cubicBezTo>
                <a:cubicBezTo>
                  <a:pt x="2742008" y="389321"/>
                  <a:pt x="2699146" y="421303"/>
                  <a:pt x="2717006" y="447469"/>
                </a:cubicBezTo>
                <a:cubicBezTo>
                  <a:pt x="2727721" y="447469"/>
                  <a:pt x="2659854" y="752753"/>
                  <a:pt x="2938461" y="770197"/>
                </a:cubicBezTo>
                <a:cubicBezTo>
                  <a:pt x="2938461" y="776012"/>
                  <a:pt x="2938461" y="781827"/>
                  <a:pt x="2949178" y="787642"/>
                </a:cubicBezTo>
                <a:cubicBezTo>
                  <a:pt x="2988467" y="819624"/>
                  <a:pt x="3081336" y="790550"/>
                  <a:pt x="3088480" y="842883"/>
                </a:cubicBezTo>
                <a:cubicBezTo>
                  <a:pt x="3095624" y="901033"/>
                  <a:pt x="3127771" y="956275"/>
                  <a:pt x="3109911" y="1017331"/>
                </a:cubicBezTo>
                <a:cubicBezTo>
                  <a:pt x="3095624" y="1063850"/>
                  <a:pt x="3077765" y="1113276"/>
                  <a:pt x="3077765" y="1162704"/>
                </a:cubicBezTo>
                <a:cubicBezTo>
                  <a:pt x="3077765" y="1215038"/>
                  <a:pt x="2956320" y="1287724"/>
                  <a:pt x="3117055" y="1319707"/>
                </a:cubicBezTo>
                <a:cubicBezTo>
                  <a:pt x="3124198" y="1319707"/>
                  <a:pt x="3106339" y="1409837"/>
                  <a:pt x="3099196" y="1459264"/>
                </a:cubicBezTo>
                <a:cubicBezTo>
                  <a:pt x="3092052" y="1499968"/>
                  <a:pt x="3059905" y="1549396"/>
                  <a:pt x="3124198" y="1578470"/>
                </a:cubicBezTo>
                <a:cubicBezTo>
                  <a:pt x="3163490" y="1593007"/>
                  <a:pt x="3234927" y="1523228"/>
                  <a:pt x="3242071" y="1462171"/>
                </a:cubicBezTo>
                <a:cubicBezTo>
                  <a:pt x="3249214" y="1406930"/>
                  <a:pt x="3256358" y="1351689"/>
                  <a:pt x="3242071" y="1299354"/>
                </a:cubicBezTo>
                <a:cubicBezTo>
                  <a:pt x="3224212" y="1235390"/>
                  <a:pt x="3252786" y="1200500"/>
                  <a:pt x="3317080" y="1183056"/>
                </a:cubicBezTo>
                <a:cubicBezTo>
                  <a:pt x="3384945" y="1162704"/>
                  <a:pt x="3420664" y="1124907"/>
                  <a:pt x="3452811" y="1072572"/>
                </a:cubicBezTo>
                <a:cubicBezTo>
                  <a:pt x="3531392" y="944644"/>
                  <a:pt x="3624261" y="822532"/>
                  <a:pt x="3670696" y="682973"/>
                </a:cubicBezTo>
                <a:cubicBezTo>
                  <a:pt x="3677840" y="656807"/>
                  <a:pt x="3692127" y="624825"/>
                  <a:pt x="3752849" y="613194"/>
                </a:cubicBezTo>
                <a:cubicBezTo>
                  <a:pt x="3659980" y="991164"/>
                  <a:pt x="3420664" y="1334243"/>
                  <a:pt x="3434952" y="1723843"/>
                </a:cubicBezTo>
                <a:cubicBezTo>
                  <a:pt x="3509961" y="1619174"/>
                  <a:pt x="3513533" y="1494154"/>
                  <a:pt x="3567111" y="1380763"/>
                </a:cubicBezTo>
                <a:cubicBezTo>
                  <a:pt x="3606402" y="1462171"/>
                  <a:pt x="3563540" y="1537765"/>
                  <a:pt x="3542109" y="1613360"/>
                </a:cubicBezTo>
                <a:cubicBezTo>
                  <a:pt x="3524249" y="1677323"/>
                  <a:pt x="3520677" y="1735472"/>
                  <a:pt x="3631405" y="1741287"/>
                </a:cubicBezTo>
                <a:cubicBezTo>
                  <a:pt x="3642121" y="1741287"/>
                  <a:pt x="3649265" y="1741287"/>
                  <a:pt x="3659980" y="1741287"/>
                </a:cubicBezTo>
                <a:cubicBezTo>
                  <a:pt x="3706414" y="1718028"/>
                  <a:pt x="3727846" y="1686046"/>
                  <a:pt x="3742133" y="1645341"/>
                </a:cubicBezTo>
                <a:cubicBezTo>
                  <a:pt x="3749277" y="1622082"/>
                  <a:pt x="3763564" y="1590100"/>
                  <a:pt x="3795712" y="1590100"/>
                </a:cubicBezTo>
                <a:cubicBezTo>
                  <a:pt x="3917155" y="1593007"/>
                  <a:pt x="3952874" y="1514506"/>
                  <a:pt x="3988593" y="1438912"/>
                </a:cubicBezTo>
                <a:cubicBezTo>
                  <a:pt x="4049315" y="1479616"/>
                  <a:pt x="4006452" y="1514506"/>
                  <a:pt x="4010024" y="1546488"/>
                </a:cubicBezTo>
                <a:cubicBezTo>
                  <a:pt x="4013596" y="1566840"/>
                  <a:pt x="4017167" y="1587192"/>
                  <a:pt x="4049315" y="1587192"/>
                </a:cubicBezTo>
                <a:cubicBezTo>
                  <a:pt x="4074317" y="1587192"/>
                  <a:pt x="4106465" y="1578470"/>
                  <a:pt x="4106465" y="1558118"/>
                </a:cubicBezTo>
                <a:cubicBezTo>
                  <a:pt x="4110036" y="1430190"/>
                  <a:pt x="4281487" y="1357503"/>
                  <a:pt x="4281487" y="1223760"/>
                </a:cubicBezTo>
                <a:cubicBezTo>
                  <a:pt x="4281487" y="1142351"/>
                  <a:pt x="4377927" y="1264465"/>
                  <a:pt x="4417219" y="1197593"/>
                </a:cubicBezTo>
                <a:cubicBezTo>
                  <a:pt x="4427935" y="1183056"/>
                  <a:pt x="4442220" y="1238297"/>
                  <a:pt x="4438649" y="1261557"/>
                </a:cubicBezTo>
                <a:cubicBezTo>
                  <a:pt x="4435078" y="1284817"/>
                  <a:pt x="4410074" y="1305169"/>
                  <a:pt x="4427935" y="1334243"/>
                </a:cubicBezTo>
                <a:cubicBezTo>
                  <a:pt x="4492228" y="1348781"/>
                  <a:pt x="4517230" y="1310983"/>
                  <a:pt x="4535090" y="1276094"/>
                </a:cubicBezTo>
                <a:cubicBezTo>
                  <a:pt x="4577952" y="1200500"/>
                  <a:pt x="4627958" y="1124907"/>
                  <a:pt x="4642246" y="1040590"/>
                </a:cubicBezTo>
                <a:cubicBezTo>
                  <a:pt x="4645817" y="1011516"/>
                  <a:pt x="4663677" y="994071"/>
                  <a:pt x="4699396" y="996979"/>
                </a:cubicBezTo>
                <a:cubicBezTo>
                  <a:pt x="4745832" y="1002793"/>
                  <a:pt x="4731544" y="1031868"/>
                  <a:pt x="4727971" y="1055128"/>
                </a:cubicBezTo>
                <a:cubicBezTo>
                  <a:pt x="4724399" y="1069665"/>
                  <a:pt x="4713683" y="1084202"/>
                  <a:pt x="4738688" y="1098740"/>
                </a:cubicBezTo>
                <a:cubicBezTo>
                  <a:pt x="4992291" y="758568"/>
                  <a:pt x="4978002" y="578305"/>
                  <a:pt x="5185172" y="197429"/>
                </a:cubicBezTo>
                <a:cubicBezTo>
                  <a:pt x="5224462" y="281744"/>
                  <a:pt x="5195887" y="342801"/>
                  <a:pt x="5188744" y="400950"/>
                </a:cubicBezTo>
                <a:cubicBezTo>
                  <a:pt x="5170883" y="546323"/>
                  <a:pt x="5138736" y="456192"/>
                  <a:pt x="5117306" y="601565"/>
                </a:cubicBezTo>
                <a:cubicBezTo>
                  <a:pt x="5106590" y="671344"/>
                  <a:pt x="5070871" y="735308"/>
                  <a:pt x="5128021" y="813809"/>
                </a:cubicBezTo>
                <a:cubicBezTo>
                  <a:pt x="5167312" y="866143"/>
                  <a:pt x="5124450" y="950459"/>
                  <a:pt x="5092302" y="1014423"/>
                </a:cubicBezTo>
                <a:cubicBezTo>
                  <a:pt x="5063727" y="1066758"/>
                  <a:pt x="5056585" y="1119092"/>
                  <a:pt x="5092302" y="1188871"/>
                </a:cubicBezTo>
                <a:cubicBezTo>
                  <a:pt x="5113734" y="1124907"/>
                  <a:pt x="5131592" y="1075480"/>
                  <a:pt x="5145880" y="1026053"/>
                </a:cubicBezTo>
                <a:cubicBezTo>
                  <a:pt x="5156596" y="985349"/>
                  <a:pt x="5181600" y="962089"/>
                  <a:pt x="5235177" y="964997"/>
                </a:cubicBezTo>
                <a:cubicBezTo>
                  <a:pt x="5263752" y="964997"/>
                  <a:pt x="5303044" y="956275"/>
                  <a:pt x="5317331" y="985349"/>
                </a:cubicBezTo>
                <a:cubicBezTo>
                  <a:pt x="5331618" y="1008608"/>
                  <a:pt x="5317331" y="1040590"/>
                  <a:pt x="5292327" y="1052221"/>
                </a:cubicBezTo>
                <a:cubicBezTo>
                  <a:pt x="5245894" y="1066758"/>
                  <a:pt x="5203031" y="1081295"/>
                  <a:pt x="5199458" y="1130722"/>
                </a:cubicBezTo>
                <a:cubicBezTo>
                  <a:pt x="5192315" y="1197593"/>
                  <a:pt x="5220889" y="1159796"/>
                  <a:pt x="5256608" y="1148166"/>
                </a:cubicBezTo>
                <a:cubicBezTo>
                  <a:pt x="5295899" y="1136536"/>
                  <a:pt x="5306616" y="1171426"/>
                  <a:pt x="5299471" y="1194686"/>
                </a:cubicBezTo>
                <a:cubicBezTo>
                  <a:pt x="5267324" y="1281909"/>
                  <a:pt x="5324474" y="1372040"/>
                  <a:pt x="5278039" y="1462171"/>
                </a:cubicBezTo>
                <a:cubicBezTo>
                  <a:pt x="5392339" y="1438912"/>
                  <a:pt x="5442347" y="1389485"/>
                  <a:pt x="5460205" y="1284817"/>
                </a:cubicBezTo>
                <a:cubicBezTo>
                  <a:pt x="5463777" y="1247020"/>
                  <a:pt x="5456634" y="1206315"/>
                  <a:pt x="5488780" y="1171426"/>
                </a:cubicBezTo>
                <a:cubicBezTo>
                  <a:pt x="5502175" y="1156162"/>
                  <a:pt x="5517579" y="1140898"/>
                  <a:pt x="5539513" y="1140353"/>
                </a:cubicBezTo>
                <a:lnTo>
                  <a:pt x="5552720" y="1143022"/>
                </a:lnTo>
                <a:lnTo>
                  <a:pt x="5574208" y="1115811"/>
                </a:lnTo>
                <a:cubicBezTo>
                  <a:pt x="5609034" y="1085646"/>
                  <a:pt x="5659040" y="1068202"/>
                  <a:pt x="5734050" y="1075470"/>
                </a:cubicBezTo>
                <a:cubicBezTo>
                  <a:pt x="5776912" y="1078377"/>
                  <a:pt x="5809058" y="1055118"/>
                  <a:pt x="5798343" y="1020228"/>
                </a:cubicBezTo>
                <a:cubicBezTo>
                  <a:pt x="5776912" y="953357"/>
                  <a:pt x="5837634" y="921375"/>
                  <a:pt x="5884068" y="883578"/>
                </a:cubicBezTo>
                <a:cubicBezTo>
                  <a:pt x="5966221" y="816706"/>
                  <a:pt x="6051947" y="752742"/>
                  <a:pt x="6066234" y="645166"/>
                </a:cubicBezTo>
                <a:cubicBezTo>
                  <a:pt x="6130528" y="665519"/>
                  <a:pt x="6123384" y="700408"/>
                  <a:pt x="6109096" y="732391"/>
                </a:cubicBezTo>
                <a:cubicBezTo>
                  <a:pt x="6073377" y="816706"/>
                  <a:pt x="6034087" y="901023"/>
                  <a:pt x="5998368" y="985338"/>
                </a:cubicBezTo>
                <a:cubicBezTo>
                  <a:pt x="5976937" y="1040581"/>
                  <a:pt x="5944790" y="1095822"/>
                  <a:pt x="5969793" y="1168509"/>
                </a:cubicBezTo>
                <a:cubicBezTo>
                  <a:pt x="6098380" y="1104545"/>
                  <a:pt x="6123384" y="996969"/>
                  <a:pt x="6162674" y="909745"/>
                </a:cubicBezTo>
                <a:cubicBezTo>
                  <a:pt x="6212681" y="802169"/>
                  <a:pt x="6305549" y="738205"/>
                  <a:pt x="6412705" y="659704"/>
                </a:cubicBezTo>
                <a:cubicBezTo>
                  <a:pt x="6441280" y="738205"/>
                  <a:pt x="6362699" y="787632"/>
                  <a:pt x="6366271" y="851596"/>
                </a:cubicBezTo>
                <a:cubicBezTo>
                  <a:pt x="6376987" y="854503"/>
                  <a:pt x="6398418" y="860319"/>
                  <a:pt x="6398418" y="860319"/>
                </a:cubicBezTo>
                <a:cubicBezTo>
                  <a:pt x="6455568" y="755650"/>
                  <a:pt x="6562724" y="709131"/>
                  <a:pt x="6694884" y="691686"/>
                </a:cubicBezTo>
                <a:cubicBezTo>
                  <a:pt x="6762750" y="685871"/>
                  <a:pt x="6784181" y="648074"/>
                  <a:pt x="6816327" y="610277"/>
                </a:cubicBezTo>
                <a:cubicBezTo>
                  <a:pt x="6927056" y="482349"/>
                  <a:pt x="7027068" y="345699"/>
                  <a:pt x="7177087" y="238123"/>
                </a:cubicBezTo>
                <a:cubicBezTo>
                  <a:pt x="7159228" y="363144"/>
                  <a:pt x="7059215" y="461997"/>
                  <a:pt x="7016353" y="592833"/>
                </a:cubicBezTo>
                <a:cubicBezTo>
                  <a:pt x="7180659" y="488164"/>
                  <a:pt x="7266384" y="351513"/>
                  <a:pt x="7366396" y="226493"/>
                </a:cubicBezTo>
                <a:cubicBezTo>
                  <a:pt x="7412830" y="168344"/>
                  <a:pt x="7469981" y="116010"/>
                  <a:pt x="7494984" y="49138"/>
                </a:cubicBezTo>
                <a:cubicBezTo>
                  <a:pt x="7500342" y="31693"/>
                  <a:pt x="7511727" y="4436"/>
                  <a:pt x="7538181" y="484"/>
                </a:cubicBezTo>
                <a:close/>
              </a:path>
            </a:pathLst>
          </a:custGeom>
          <a:solidFill>
            <a:srgbClr val="C3979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9FA1236-0C79-4D32-995B-225B64842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9007"/>
            <a:ext cx="10515600" cy="1153524"/>
          </a:xfrm>
        </p:spPr>
        <p:txBody>
          <a:bodyPr>
            <a:normAutofit/>
          </a:bodyPr>
          <a:lstStyle/>
          <a:p>
            <a:pPr algn="ctr"/>
            <a:r>
              <a:rPr lang="ru-RU" sz="3400" dirty="0"/>
              <a:t>Для оттачивания гибких навыков используют несколько проверенных подходов: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="" xmlns:a16="http://schemas.microsoft.com/office/drawing/2014/main" id="{F9DD8514-ACC6-C056-5C6D-601EB81D4D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7355461"/>
              </p:ext>
            </p:extLst>
          </p:nvPr>
        </p:nvGraphicFramePr>
        <p:xfrm>
          <a:off x="271463" y="2011363"/>
          <a:ext cx="11787187" cy="4403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Овал 3">
            <a:extLst>
              <a:ext uri="{FF2B5EF4-FFF2-40B4-BE49-F238E27FC236}">
                <a16:creationId xmlns="" xmlns:a16="http://schemas.microsoft.com/office/drawing/2014/main" id="{CB2EC307-4130-44C1-A06F-93705D0E8CC5}"/>
              </a:ext>
            </a:extLst>
          </p:cNvPr>
          <p:cNvSpPr/>
          <p:nvPr/>
        </p:nvSpPr>
        <p:spPr>
          <a:xfrm>
            <a:off x="424206" y="2367585"/>
            <a:ext cx="2875175" cy="2875175"/>
          </a:xfrm>
          <a:prstGeom prst="ellipse">
            <a:avLst/>
          </a:prstGeom>
          <a:noFill/>
          <a:ln>
            <a:solidFill>
              <a:schemeClr val="accent6">
                <a:alpha val="39000"/>
              </a:schemeClr>
            </a:solidFill>
          </a:ln>
          <a:effectLst>
            <a:glow rad="342900">
              <a:schemeClr val="accent6">
                <a:lumMod val="20000"/>
                <a:lumOff val="80000"/>
                <a:alpha val="40000"/>
              </a:schemeClr>
            </a:glo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617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4">
            <a:extLst>
              <a:ext uri="{FF2B5EF4-FFF2-40B4-BE49-F238E27FC236}">
                <a16:creationId xmlns="" xmlns:a16="http://schemas.microsoft.com/office/drawing/2014/main" id="{4C3A44BB-E01C-4AA8-B2C8-32FC346D2ED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4" name="Picture 6" descr="Настольная игра Пандемія (Pandemic/Пандемия) (укр.) - купить в Украине -  интернет магазин настольных игр Настолкино">
            <a:extLst>
              <a:ext uri="{FF2B5EF4-FFF2-40B4-BE49-F238E27FC236}">
                <a16:creationId xmlns="" xmlns:a16="http://schemas.microsoft.com/office/drawing/2014/main" id="{19601801-3E24-4ED4-B4AA-0DE0A08F2B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2" r="15156" b="3"/>
          <a:stretch/>
        </p:blipFill>
        <p:spPr bwMode="auto">
          <a:xfrm>
            <a:off x="20" y="277472"/>
            <a:ext cx="4552718" cy="5946218"/>
          </a:xfrm>
          <a:custGeom>
            <a:avLst/>
            <a:gdLst/>
            <a:ahLst/>
            <a:cxnLst/>
            <a:rect l="l" t="t" r="r" b="b"/>
            <a:pathLst>
              <a:path w="4552738" h="5946218">
                <a:moveTo>
                  <a:pt x="0" y="0"/>
                </a:moveTo>
                <a:lnTo>
                  <a:pt x="193217" y="10418"/>
                </a:lnTo>
                <a:cubicBezTo>
                  <a:pt x="612089" y="35802"/>
                  <a:pt x="1030148" y="71660"/>
                  <a:pt x="1446580" y="128061"/>
                </a:cubicBezTo>
                <a:cubicBezTo>
                  <a:pt x="1735723" y="167547"/>
                  <a:pt x="2027715" y="194943"/>
                  <a:pt x="2320927" y="163517"/>
                </a:cubicBezTo>
                <a:cubicBezTo>
                  <a:pt x="2335563" y="161905"/>
                  <a:pt x="2352239" y="156669"/>
                  <a:pt x="2364438" y="161905"/>
                </a:cubicBezTo>
                <a:cubicBezTo>
                  <a:pt x="2506776" y="220729"/>
                  <a:pt x="2662121" y="178424"/>
                  <a:pt x="2809744" y="215490"/>
                </a:cubicBezTo>
                <a:cubicBezTo>
                  <a:pt x="2771925" y="358517"/>
                  <a:pt x="2609662" y="346832"/>
                  <a:pt x="2518162" y="445944"/>
                </a:cubicBezTo>
                <a:cubicBezTo>
                  <a:pt x="2667409" y="485424"/>
                  <a:pt x="2801610" y="525312"/>
                  <a:pt x="2937846" y="555124"/>
                </a:cubicBezTo>
                <a:cubicBezTo>
                  <a:pt x="3082216" y="586550"/>
                  <a:pt x="3204622" y="671561"/>
                  <a:pt x="3345734" y="709433"/>
                </a:cubicBezTo>
                <a:cubicBezTo>
                  <a:pt x="3375832" y="717492"/>
                  <a:pt x="3412025" y="745693"/>
                  <a:pt x="3422598" y="773089"/>
                </a:cubicBezTo>
                <a:cubicBezTo>
                  <a:pt x="3456757" y="861726"/>
                  <a:pt x="4138745" y="1110310"/>
                  <a:pt x="4058225" y="1189273"/>
                </a:cubicBezTo>
                <a:cubicBezTo>
                  <a:pt x="4024878" y="1221909"/>
                  <a:pt x="3981773" y="1245276"/>
                  <a:pt x="3936629" y="1277508"/>
                </a:cubicBezTo>
                <a:cubicBezTo>
                  <a:pt x="4004547" y="1338344"/>
                  <a:pt x="4080998" y="1364935"/>
                  <a:pt x="4162334" y="1383065"/>
                </a:cubicBezTo>
                <a:cubicBezTo>
                  <a:pt x="4186736" y="1388705"/>
                  <a:pt x="4210728" y="1399986"/>
                  <a:pt x="4213168" y="1427383"/>
                </a:cubicBezTo>
                <a:cubicBezTo>
                  <a:pt x="4215607" y="1455987"/>
                  <a:pt x="4190800" y="1467266"/>
                  <a:pt x="4170061" y="1480564"/>
                </a:cubicBezTo>
                <a:cubicBezTo>
                  <a:pt x="4141188" y="1499095"/>
                  <a:pt x="4113127" y="1515214"/>
                  <a:pt x="4076527" y="1517630"/>
                </a:cubicBezTo>
                <a:cubicBezTo>
                  <a:pt x="4016337" y="1521257"/>
                  <a:pt x="3987466" y="1572826"/>
                  <a:pt x="3952493" y="1611502"/>
                </a:cubicBezTo>
                <a:cubicBezTo>
                  <a:pt x="3932973" y="1633259"/>
                  <a:pt x="3923211" y="1677172"/>
                  <a:pt x="3957370" y="1684828"/>
                </a:cubicBezTo>
                <a:cubicBezTo>
                  <a:pt x="4039518" y="1703363"/>
                  <a:pt x="4033011" y="1756946"/>
                  <a:pt x="4030981" y="1817782"/>
                </a:cubicBezTo>
                <a:cubicBezTo>
                  <a:pt x="4028133" y="1893124"/>
                  <a:pt x="3979737" y="1927770"/>
                  <a:pt x="3920363" y="1956780"/>
                </a:cubicBezTo>
                <a:cubicBezTo>
                  <a:pt x="3900029" y="1966851"/>
                  <a:pt x="3871158" y="1966449"/>
                  <a:pt x="3863429" y="1997874"/>
                </a:cubicBezTo>
                <a:cubicBezTo>
                  <a:pt x="3896777" y="2027688"/>
                  <a:pt x="3937444" y="2003517"/>
                  <a:pt x="3973233" y="2011975"/>
                </a:cubicBezTo>
                <a:cubicBezTo>
                  <a:pt x="4002918" y="2018824"/>
                  <a:pt x="4052127" y="2015199"/>
                  <a:pt x="4011458" y="2069991"/>
                </a:cubicBezTo>
                <a:cubicBezTo>
                  <a:pt x="3999664" y="2085704"/>
                  <a:pt x="4013491" y="2097792"/>
                  <a:pt x="4028540" y="2099000"/>
                </a:cubicBezTo>
                <a:cubicBezTo>
                  <a:pt x="4148913" y="2111489"/>
                  <a:pt x="4093606" y="2222285"/>
                  <a:pt x="4132241" y="2280703"/>
                </a:cubicBezTo>
                <a:cubicBezTo>
                  <a:pt x="4142812" y="2296818"/>
                  <a:pt x="4131425" y="2324618"/>
                  <a:pt x="4114752" y="2331466"/>
                </a:cubicBezTo>
                <a:cubicBezTo>
                  <a:pt x="4008205" y="2376592"/>
                  <a:pt x="3993565" y="2484163"/>
                  <a:pt x="3941916" y="2576828"/>
                </a:cubicBezTo>
                <a:cubicBezTo>
                  <a:pt x="3998039" y="2613488"/>
                  <a:pt x="4065138" y="2621547"/>
                  <a:pt x="4125732" y="2645318"/>
                </a:cubicBezTo>
                <a:cubicBezTo>
                  <a:pt x="4188768" y="2670298"/>
                  <a:pt x="4188768" y="2688831"/>
                  <a:pt x="4136714" y="2761349"/>
                </a:cubicBezTo>
                <a:cubicBezTo>
                  <a:pt x="4272135" y="2777064"/>
                  <a:pt x="4272135" y="2777064"/>
                  <a:pt x="4230249" y="2891080"/>
                </a:cubicBezTo>
                <a:cubicBezTo>
                  <a:pt x="4343713" y="2901557"/>
                  <a:pt x="4418537" y="2955542"/>
                  <a:pt x="4436023" y="3073591"/>
                </a:cubicBezTo>
                <a:cubicBezTo>
                  <a:pt x="4444564" y="3130800"/>
                  <a:pt x="4495804" y="3157792"/>
                  <a:pt x="4552738" y="3196068"/>
                </a:cubicBezTo>
                <a:cubicBezTo>
                  <a:pt x="4481978" y="3233136"/>
                  <a:pt x="4433989" y="3310489"/>
                  <a:pt x="4351436" y="3228700"/>
                </a:cubicBezTo>
                <a:cubicBezTo>
                  <a:pt x="4321344" y="3198888"/>
                  <a:pt x="4324186" y="3236761"/>
                  <a:pt x="4320122" y="3247637"/>
                </a:cubicBezTo>
                <a:cubicBezTo>
                  <a:pt x="4310364" y="3274227"/>
                  <a:pt x="4330695" y="3291956"/>
                  <a:pt x="4344116" y="3312099"/>
                </a:cubicBezTo>
                <a:cubicBezTo>
                  <a:pt x="4357130" y="3332244"/>
                  <a:pt x="4372586" y="3353596"/>
                  <a:pt x="4376244" y="3376163"/>
                </a:cubicBezTo>
                <a:cubicBezTo>
                  <a:pt x="4378682" y="3391874"/>
                  <a:pt x="4366890" y="3414835"/>
                  <a:pt x="4353877" y="3426522"/>
                </a:cubicBezTo>
                <a:cubicBezTo>
                  <a:pt x="4285554" y="3488163"/>
                  <a:pt x="4326221" y="3626757"/>
                  <a:pt x="4196898" y="3644486"/>
                </a:cubicBezTo>
                <a:cubicBezTo>
                  <a:pt x="4138745" y="3652541"/>
                  <a:pt x="4110687" y="3703306"/>
                  <a:pt x="4067986" y="3731106"/>
                </a:cubicBezTo>
                <a:cubicBezTo>
                  <a:pt x="3919551" y="3828201"/>
                  <a:pt x="3820322" y="3953097"/>
                  <a:pt x="3774370" y="4124729"/>
                </a:cubicBezTo>
                <a:cubicBezTo>
                  <a:pt x="3761764" y="4172269"/>
                  <a:pt x="3713368" y="4210546"/>
                  <a:pt x="3682054" y="4252444"/>
                </a:cubicBezTo>
                <a:cubicBezTo>
                  <a:pt x="3697103" y="4283064"/>
                  <a:pt x="3779250" y="4216990"/>
                  <a:pt x="3750377" y="4297567"/>
                </a:cubicBezTo>
                <a:cubicBezTo>
                  <a:pt x="3728417" y="4358002"/>
                  <a:pt x="3672294" y="4395470"/>
                  <a:pt x="3619425" y="4431328"/>
                </a:cubicBezTo>
                <a:cubicBezTo>
                  <a:pt x="3559239" y="4472019"/>
                  <a:pt x="3492545" y="4504653"/>
                  <a:pt x="3465296" y="4579993"/>
                </a:cubicBezTo>
                <a:cubicBezTo>
                  <a:pt x="3459603" y="4596110"/>
                  <a:pt x="3441305" y="4613031"/>
                  <a:pt x="3425038" y="4619479"/>
                </a:cubicBezTo>
                <a:cubicBezTo>
                  <a:pt x="2576720" y="5945389"/>
                  <a:pt x="488463" y="5954251"/>
                  <a:pt x="247714" y="5944983"/>
                </a:cubicBezTo>
                <a:cubicBezTo>
                  <a:pt x="174818" y="5942062"/>
                  <a:pt x="102913" y="5934760"/>
                  <a:pt x="31834" y="5923857"/>
                </a:cubicBezTo>
                <a:lnTo>
                  <a:pt x="0" y="591740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Настольная игра &quot;Доббль&quot; классический — купить в интернет-магазине OZON с  быстрой доставкой">
            <a:extLst>
              <a:ext uri="{FF2B5EF4-FFF2-40B4-BE49-F238E27FC236}">
                <a16:creationId xmlns="" xmlns:a16="http://schemas.microsoft.com/office/drawing/2014/main" id="{7CA4A208-3917-4C83-8635-D00BBFE3EF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3" r="11468" b="-4"/>
          <a:stretch/>
        </p:blipFill>
        <p:spPr bwMode="auto">
          <a:xfrm>
            <a:off x="8653074" y="10"/>
            <a:ext cx="3538926" cy="4290172"/>
          </a:xfrm>
          <a:custGeom>
            <a:avLst/>
            <a:gdLst/>
            <a:ahLst/>
            <a:cxnLst/>
            <a:rect l="l" t="t" r="r" b="b"/>
            <a:pathLst>
              <a:path w="3538926" h="4290182">
                <a:moveTo>
                  <a:pt x="1370437" y="0"/>
                </a:moveTo>
                <a:lnTo>
                  <a:pt x="3538926" y="0"/>
                </a:lnTo>
                <a:lnTo>
                  <a:pt x="3538926" y="4256362"/>
                </a:lnTo>
                <a:lnTo>
                  <a:pt x="3455334" y="4273195"/>
                </a:lnTo>
                <a:cubicBezTo>
                  <a:pt x="3401009" y="4281478"/>
                  <a:pt x="3346052" y="4287025"/>
                  <a:pt x="3290337" y="4289244"/>
                </a:cubicBezTo>
                <a:cubicBezTo>
                  <a:pt x="3106332" y="4296285"/>
                  <a:pt x="1510274" y="4289552"/>
                  <a:pt x="861903" y="3282295"/>
                </a:cubicBezTo>
                <a:cubicBezTo>
                  <a:pt x="849470" y="3277397"/>
                  <a:pt x="835485" y="3264542"/>
                  <a:pt x="831133" y="3252299"/>
                </a:cubicBezTo>
                <a:cubicBezTo>
                  <a:pt x="810307" y="3195065"/>
                  <a:pt x="759333" y="3170274"/>
                  <a:pt x="713332" y="3139362"/>
                </a:cubicBezTo>
                <a:cubicBezTo>
                  <a:pt x="672925" y="3112122"/>
                  <a:pt x="630030" y="3083658"/>
                  <a:pt x="613246" y="3037747"/>
                </a:cubicBezTo>
                <a:cubicBezTo>
                  <a:pt x="591178" y="2976535"/>
                  <a:pt x="653963" y="3026730"/>
                  <a:pt x="665465" y="3003469"/>
                </a:cubicBezTo>
                <a:cubicBezTo>
                  <a:pt x="641532" y="2971640"/>
                  <a:pt x="604543" y="2942562"/>
                  <a:pt x="594908" y="2906447"/>
                </a:cubicBezTo>
                <a:cubicBezTo>
                  <a:pt x="559787" y="2776063"/>
                  <a:pt x="483946" y="2681183"/>
                  <a:pt x="370497" y="2607422"/>
                </a:cubicBezTo>
                <a:cubicBezTo>
                  <a:pt x="337860" y="2586304"/>
                  <a:pt x="316415" y="2547739"/>
                  <a:pt x="271969" y="2541620"/>
                </a:cubicBezTo>
                <a:cubicBezTo>
                  <a:pt x="173127" y="2528152"/>
                  <a:pt x="204209" y="2422866"/>
                  <a:pt x="151990" y="2376038"/>
                </a:cubicBezTo>
                <a:cubicBezTo>
                  <a:pt x="142044" y="2367161"/>
                  <a:pt x="133031" y="2349717"/>
                  <a:pt x="134895" y="2337782"/>
                </a:cubicBezTo>
                <a:cubicBezTo>
                  <a:pt x="137691" y="2320639"/>
                  <a:pt x="149504" y="2304419"/>
                  <a:pt x="159450" y="2289115"/>
                </a:cubicBezTo>
                <a:cubicBezTo>
                  <a:pt x="169707" y="2273813"/>
                  <a:pt x="185247" y="2260344"/>
                  <a:pt x="177788" y="2240145"/>
                </a:cubicBezTo>
                <a:cubicBezTo>
                  <a:pt x="174683" y="2231882"/>
                  <a:pt x="176855" y="2203112"/>
                  <a:pt x="153855" y="2225759"/>
                </a:cubicBezTo>
                <a:cubicBezTo>
                  <a:pt x="90759" y="2287892"/>
                  <a:pt x="54081" y="2229129"/>
                  <a:pt x="0" y="2200970"/>
                </a:cubicBezTo>
                <a:cubicBezTo>
                  <a:pt x="43514" y="2171892"/>
                  <a:pt x="82677" y="2151388"/>
                  <a:pt x="89205" y="2107927"/>
                </a:cubicBezTo>
                <a:cubicBezTo>
                  <a:pt x="102570" y="2018249"/>
                  <a:pt x="159758" y="1977237"/>
                  <a:pt x="246479" y="1969279"/>
                </a:cubicBezTo>
                <a:cubicBezTo>
                  <a:pt x="214465" y="1882663"/>
                  <a:pt x="214465" y="1882663"/>
                  <a:pt x="317968" y="1870725"/>
                </a:cubicBezTo>
                <a:cubicBezTo>
                  <a:pt x="278183" y="1815635"/>
                  <a:pt x="278183" y="1801556"/>
                  <a:pt x="326361" y="1782580"/>
                </a:cubicBezTo>
                <a:cubicBezTo>
                  <a:pt x="372673" y="1764521"/>
                  <a:pt x="423957" y="1758400"/>
                  <a:pt x="466852" y="1730550"/>
                </a:cubicBezTo>
                <a:cubicBezTo>
                  <a:pt x="427377" y="1660155"/>
                  <a:pt x="416187" y="1578436"/>
                  <a:pt x="334753" y="1544155"/>
                </a:cubicBezTo>
                <a:cubicBezTo>
                  <a:pt x="322010" y="1538952"/>
                  <a:pt x="313307" y="1517834"/>
                  <a:pt x="321386" y="1505592"/>
                </a:cubicBezTo>
                <a:cubicBezTo>
                  <a:pt x="350915" y="1461214"/>
                  <a:pt x="308644" y="1377045"/>
                  <a:pt x="400645" y="1367557"/>
                </a:cubicBezTo>
                <a:cubicBezTo>
                  <a:pt x="412147" y="1366640"/>
                  <a:pt x="422716" y="1357456"/>
                  <a:pt x="413701" y="1345520"/>
                </a:cubicBezTo>
                <a:cubicBezTo>
                  <a:pt x="382618" y="1303896"/>
                  <a:pt x="420228" y="1306649"/>
                  <a:pt x="442916" y="1301447"/>
                </a:cubicBezTo>
                <a:cubicBezTo>
                  <a:pt x="470270" y="1295021"/>
                  <a:pt x="501352" y="1313384"/>
                  <a:pt x="526840" y="1290735"/>
                </a:cubicBezTo>
                <a:cubicBezTo>
                  <a:pt x="520932" y="1266862"/>
                  <a:pt x="498866" y="1267167"/>
                  <a:pt x="483325" y="1259517"/>
                </a:cubicBezTo>
                <a:cubicBezTo>
                  <a:pt x="437945" y="1237479"/>
                  <a:pt x="400956" y="1211159"/>
                  <a:pt x="398780" y="1153924"/>
                </a:cubicBezTo>
                <a:cubicBezTo>
                  <a:pt x="397228" y="1107708"/>
                  <a:pt x="392254" y="1067003"/>
                  <a:pt x="455041" y="1052922"/>
                </a:cubicBezTo>
                <a:cubicBezTo>
                  <a:pt x="481149" y="1047106"/>
                  <a:pt x="473687" y="1013747"/>
                  <a:pt x="458768" y="997218"/>
                </a:cubicBezTo>
                <a:cubicBezTo>
                  <a:pt x="432038" y="967837"/>
                  <a:pt x="409972" y="928661"/>
                  <a:pt x="363968" y="925907"/>
                </a:cubicBezTo>
                <a:cubicBezTo>
                  <a:pt x="335995" y="924071"/>
                  <a:pt x="314548" y="911826"/>
                  <a:pt x="292481" y="897749"/>
                </a:cubicBezTo>
                <a:cubicBezTo>
                  <a:pt x="276630" y="887646"/>
                  <a:pt x="257670" y="879078"/>
                  <a:pt x="259533" y="857348"/>
                </a:cubicBezTo>
                <a:cubicBezTo>
                  <a:pt x="261399" y="836535"/>
                  <a:pt x="279736" y="827966"/>
                  <a:pt x="298387" y="823681"/>
                </a:cubicBezTo>
                <a:cubicBezTo>
                  <a:pt x="360552" y="809909"/>
                  <a:pt x="418983" y="789708"/>
                  <a:pt x="470893" y="743493"/>
                </a:cubicBezTo>
                <a:cubicBezTo>
                  <a:pt x="436390" y="719007"/>
                  <a:pt x="403444" y="701256"/>
                  <a:pt x="377957" y="676463"/>
                </a:cubicBezTo>
                <a:cubicBezTo>
                  <a:pt x="316415" y="616477"/>
                  <a:pt x="837660" y="427634"/>
                  <a:pt x="863768" y="360299"/>
                </a:cubicBezTo>
                <a:cubicBezTo>
                  <a:pt x="871849" y="339488"/>
                  <a:pt x="899511" y="318064"/>
                  <a:pt x="922515" y="311942"/>
                </a:cubicBezTo>
                <a:cubicBezTo>
                  <a:pt x="1030367" y="283171"/>
                  <a:pt x="1123922" y="218591"/>
                  <a:pt x="1234265" y="194718"/>
                </a:cubicBezTo>
                <a:cubicBezTo>
                  <a:pt x="1338390" y="172070"/>
                  <a:pt x="1440960" y="141768"/>
                  <a:pt x="1555030" y="111776"/>
                </a:cubicBezTo>
                <a:cubicBezTo>
                  <a:pt x="1520063" y="74130"/>
                  <a:pt x="1471575" y="57526"/>
                  <a:pt x="1428216" y="36752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EAB8E24-F1DC-4451-AA09-02CADB346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846" y="3696270"/>
            <a:ext cx="5422954" cy="789336"/>
          </a:xfrm>
        </p:spPr>
        <p:txBody>
          <a:bodyPr anchor="b">
            <a:normAutofit/>
          </a:bodyPr>
          <a:lstStyle/>
          <a:p>
            <a:pPr algn="ctr"/>
            <a:r>
              <a:rPr lang="ru-RU" sz="4400" dirty="0"/>
              <a:t>Настольные игры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5C26031-E52B-416F-9E1D-A53927B92B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6844" y="4567653"/>
            <a:ext cx="7303074" cy="1933508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90000"/>
              </a:lnSpc>
              <a:buNone/>
            </a:pPr>
            <a:r>
              <a:rPr lang="ru-RU" sz="2400" dirty="0"/>
              <a:t>Специалисты считают, что в рамках работы с гибкими навыками больше всего подходят те игры, которые требуют взаимодействия с другими игроками, быстрого принятия решений, предугадывания действия игроков и распознавания эмоций.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51" b="22991"/>
          <a:stretch/>
        </p:blipFill>
        <p:spPr>
          <a:xfrm>
            <a:off x="4331633" y="36867"/>
            <a:ext cx="4321441" cy="3166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70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5F4510D-E844-43D1-9B0E-A4807412F27A}"/>
              </a:ext>
            </a:extLst>
          </p:cNvPr>
          <p:cNvSpPr txBox="1"/>
          <p:nvPr/>
        </p:nvSpPr>
        <p:spPr>
          <a:xfrm>
            <a:off x="0" y="1734910"/>
            <a:ext cx="12192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Механика лучших настольных игр </a:t>
            </a:r>
          </a:p>
          <a:p>
            <a:pPr algn="ctr"/>
            <a:r>
              <a:rPr lang="ru-RU" sz="4000" dirty="0"/>
              <a:t>+ </a:t>
            </a:r>
          </a:p>
          <a:p>
            <a:pPr algn="ctr"/>
            <a:r>
              <a:rPr lang="ru-RU" sz="4000" dirty="0"/>
              <a:t>предметные задачи </a:t>
            </a:r>
          </a:p>
          <a:p>
            <a:pPr algn="ctr"/>
            <a:r>
              <a:rPr lang="ru-RU" sz="4000" dirty="0"/>
              <a:t>=</a:t>
            </a:r>
          </a:p>
          <a:p>
            <a:pPr algn="ctr"/>
            <a:r>
              <a:rPr lang="ru-RU" sz="4000" dirty="0"/>
              <a:t> уникальный учебный материал</a:t>
            </a:r>
          </a:p>
        </p:txBody>
      </p:sp>
    </p:spTree>
    <p:extLst>
      <p:ext uri="{BB962C8B-B14F-4D97-AF65-F5344CB8AC3E}">
        <p14:creationId xmlns:p14="http://schemas.microsoft.com/office/powerpoint/2010/main" val="122071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452BE38-EB87-44F5-9D15-C513D80345EE}"/>
              </a:ext>
            </a:extLst>
          </p:cNvPr>
          <p:cNvSpPr txBox="1"/>
          <p:nvPr/>
        </p:nvSpPr>
        <p:spPr>
          <a:xfrm>
            <a:off x="1700796" y="2716665"/>
            <a:ext cx="79496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 smtClean="0">
                <a:solidFill>
                  <a:schemeClr val="tx2"/>
                </a:solidFill>
              </a:rPr>
              <a:t>Лэпбук</a:t>
            </a:r>
            <a:endParaRPr lang="ru-RU" sz="5400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9817" y="398584"/>
            <a:ext cx="4554416" cy="6072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347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7F3BA5-3A66-4A76-8E5A-C5F0CB693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31379"/>
            <a:ext cx="10668000" cy="15240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Игра «Мемо»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9000544-306C-4C7C-8BC8-AB994FDECD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88" y="1164180"/>
            <a:ext cx="5565912" cy="573667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300" dirty="0"/>
              <a:t>Развивает 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300" dirty="0"/>
              <a:t>внимание,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300" dirty="0"/>
              <a:t>память,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300" dirty="0"/>
              <a:t>мышление,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300" dirty="0"/>
              <a:t>фантазию,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300" dirty="0"/>
              <a:t>воспитывает самостоятельность,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300" dirty="0"/>
              <a:t>способность аргументировать свой выбор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300" dirty="0"/>
              <a:t>вызывает интерес к новым открытиям. </a:t>
            </a:r>
          </a:p>
        </p:txBody>
      </p:sp>
      <p:pic>
        <p:nvPicPr>
          <p:cNvPr id="5" name="Рисунок 4" descr="мемори.jpeg"/>
          <p:cNvPicPr>
            <a:picLocks noChangeAspect="1"/>
          </p:cNvPicPr>
          <p:nvPr/>
        </p:nvPicPr>
        <p:blipFill>
          <a:blip r:embed="rId2" cstate="print"/>
          <a:srcRect t="33296"/>
          <a:stretch>
            <a:fillRect/>
          </a:stretch>
        </p:blipFill>
        <p:spPr>
          <a:xfrm>
            <a:off x="5648325" y="1655379"/>
            <a:ext cx="6229350" cy="3888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391508" y="339969"/>
            <a:ext cx="71159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tx2"/>
                </a:solidFill>
              </a:rPr>
              <a:t>Игра «Мемо»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58946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7F3BA5-3A66-4A76-8E5A-C5F0CB693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31379"/>
            <a:ext cx="10668000" cy="1524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Группировки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9000544-306C-4C7C-8BC8-AB994FDECD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465" y="1655379"/>
            <a:ext cx="11028569" cy="484805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>
                    <a:alpha val="70000"/>
                  </a:schemeClr>
                </a:solidFill>
                <a:latin typeface="Georgia" panose="02040502050405020303" pitchFamily="18" charset="0"/>
              </a:rPr>
              <a:t>.</a:t>
            </a:r>
            <a:endParaRPr lang="ru-RU" dirty="0">
              <a:solidFill>
                <a:schemeClr val="bg1">
                  <a:alpha val="7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95358" y="374745"/>
            <a:ext cx="100232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Игра «Группировки»</a:t>
            </a:r>
          </a:p>
          <a:p>
            <a:pPr algn="ctr"/>
            <a:r>
              <a:rPr lang="ru-RU" sz="2000" dirty="0" smtClean="0"/>
              <a:t>Подбор сюжетных картинок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934009" y="1912440"/>
            <a:ext cx="439615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800" dirty="0" smtClean="0"/>
              <a:t>Подбор сюжетных картинок в нужную группу</a:t>
            </a:r>
          </a:p>
          <a:p>
            <a:pPr marL="285750" indent="-285750">
              <a:buFontTx/>
              <a:buChar char="-"/>
            </a:pPr>
            <a:r>
              <a:rPr lang="ru-RU" sz="2800" dirty="0" smtClean="0"/>
              <a:t>Расстановка сюжетных картинок </a:t>
            </a:r>
            <a:r>
              <a:rPr lang="ru-RU" sz="2800" dirty="0" smtClean="0"/>
              <a:t>  в </a:t>
            </a:r>
            <a:r>
              <a:rPr lang="ru-RU" sz="2800" dirty="0" smtClean="0"/>
              <a:t>хронологическом порядке</a:t>
            </a:r>
          </a:p>
          <a:p>
            <a:pPr marL="285750" indent="-285750">
              <a:buFontTx/>
              <a:buChar char="-"/>
            </a:pPr>
            <a:r>
              <a:rPr lang="ru-RU" sz="2800" dirty="0" smtClean="0"/>
              <a:t>Последовательный пересказ с опорой на серию картинок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7143" y="425461"/>
            <a:ext cx="62808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Ребусы</a:t>
            </a:r>
            <a:endParaRPr lang="ru-RU" sz="4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502679"/>
            <a:ext cx="5047517" cy="50475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9549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37F3BA5-3A66-4A76-8E5A-C5F0CB693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31379"/>
            <a:ext cx="10668000" cy="1524000"/>
          </a:xfrm>
        </p:spPr>
        <p:txBody>
          <a:bodyPr/>
          <a:lstStyle/>
          <a:p>
            <a:pPr algn="ctr"/>
            <a:r>
              <a:rPr lang="ru-RU" sz="3600" dirty="0"/>
              <a:t>Игра </a:t>
            </a:r>
            <a:r>
              <a:rPr lang="ru-RU" sz="3600" dirty="0" smtClean="0"/>
              <a:t>«Пословицы и поговорки»</a:t>
            </a:r>
            <a:endParaRPr lang="ru-RU" sz="3600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="" xmlns:a16="http://schemas.microsoft.com/office/drawing/2014/main" id="{9256D65D-77EA-4126-879D-A1AFD373E923}"/>
              </a:ext>
            </a:extLst>
          </p:cNvPr>
          <p:cNvSpPr/>
          <p:nvPr/>
        </p:nvSpPr>
        <p:spPr>
          <a:xfrm>
            <a:off x="438068" y="1553924"/>
            <a:ext cx="2724539" cy="120831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Жадной </a:t>
            </a:r>
            <a:r>
              <a:rPr lang="ru-RU" sz="2000" dirty="0"/>
              <a:t>собаке много </a:t>
            </a:r>
            <a:r>
              <a:rPr lang="ru-RU" sz="2000" dirty="0" smtClean="0"/>
              <a:t>надо</a:t>
            </a:r>
            <a:endParaRPr lang="ru-RU" sz="2000" dirty="0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="" xmlns:a16="http://schemas.microsoft.com/office/drawing/2014/main" id="{A80ADAE3-4654-440D-BF63-D4702AA80574}"/>
              </a:ext>
            </a:extLst>
          </p:cNvPr>
          <p:cNvSpPr/>
          <p:nvPr/>
        </p:nvSpPr>
        <p:spPr>
          <a:xfrm>
            <a:off x="3482958" y="1553924"/>
            <a:ext cx="2724539" cy="120831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Сказка о рыбаке и рыбке</a:t>
            </a: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="" xmlns:a16="http://schemas.microsoft.com/office/drawing/2014/main" id="{06DFB3B4-BFEE-48D7-B6CB-1A2840F89A4B}"/>
              </a:ext>
            </a:extLst>
          </p:cNvPr>
          <p:cNvSpPr/>
          <p:nvPr/>
        </p:nvSpPr>
        <p:spPr>
          <a:xfrm>
            <a:off x="438068" y="2919303"/>
            <a:ext cx="2724539" cy="120831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Завистливому </a:t>
            </a:r>
            <a:r>
              <a:rPr lang="ru-RU" sz="2000" dirty="0"/>
              <a:t>и свой хлеб не </a:t>
            </a:r>
            <a:r>
              <a:rPr lang="ru-RU" sz="2000" dirty="0" smtClean="0"/>
              <a:t>сладок</a:t>
            </a:r>
            <a:endParaRPr lang="ru-RU" sz="2000" dirty="0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="" xmlns:a16="http://schemas.microsoft.com/office/drawing/2014/main" id="{5F736CD5-D9DB-4664-BF03-8B8ABDD4C685}"/>
              </a:ext>
            </a:extLst>
          </p:cNvPr>
          <p:cNvSpPr/>
          <p:nvPr/>
        </p:nvSpPr>
        <p:spPr>
          <a:xfrm>
            <a:off x="3482958" y="2919303"/>
            <a:ext cx="2724539" cy="120831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Сказка о мёртвой царевне и семи богатырях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="" xmlns:a16="http://schemas.microsoft.com/office/drawing/2014/main" id="{70D60836-E581-497B-B168-070E306B8726}"/>
              </a:ext>
            </a:extLst>
          </p:cNvPr>
          <p:cNvSpPr/>
          <p:nvPr/>
        </p:nvSpPr>
        <p:spPr>
          <a:xfrm>
            <a:off x="438068" y="4255458"/>
            <a:ext cx="2724539" cy="120831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Что </a:t>
            </a:r>
            <a:r>
              <a:rPr lang="ru-RU" sz="2000" dirty="0"/>
              <a:t>хитро, то и </a:t>
            </a:r>
            <a:r>
              <a:rPr lang="ru-RU" sz="2000" dirty="0" smtClean="0"/>
              <a:t>просто</a:t>
            </a:r>
            <a:endParaRPr lang="ru-RU" sz="2000" dirty="0"/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="" xmlns:a16="http://schemas.microsoft.com/office/drawing/2014/main" id="{E9D3C639-28C7-4FF6-9FD8-999F7D51D6AA}"/>
              </a:ext>
            </a:extLst>
          </p:cNvPr>
          <p:cNvSpPr/>
          <p:nvPr/>
        </p:nvSpPr>
        <p:spPr>
          <a:xfrm>
            <a:off x="3482958" y="4255458"/>
            <a:ext cx="2724539" cy="120831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Сказка о попе и о работнике его Балде</a:t>
            </a: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="" xmlns:a16="http://schemas.microsoft.com/office/drawing/2014/main" id="{72033512-F07A-48E5-9BE5-502F2589C4D5}"/>
              </a:ext>
            </a:extLst>
          </p:cNvPr>
          <p:cNvSpPr/>
          <p:nvPr/>
        </p:nvSpPr>
        <p:spPr>
          <a:xfrm>
            <a:off x="438068" y="5591613"/>
            <a:ext cx="2724539" cy="120831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Жадный </a:t>
            </a:r>
            <a:r>
              <a:rPr lang="ru-RU" sz="2000" dirty="0"/>
              <a:t>глаз только сырой землёй </a:t>
            </a:r>
            <a:r>
              <a:rPr lang="ru-RU" sz="2000" dirty="0" smtClean="0"/>
              <a:t>насытится</a:t>
            </a:r>
            <a:endParaRPr lang="ru-RU" sz="2000" dirty="0"/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="" xmlns:a16="http://schemas.microsoft.com/office/drawing/2014/main" id="{D85B7590-5D77-4C53-9D88-B8E0676FFAF1}"/>
              </a:ext>
            </a:extLst>
          </p:cNvPr>
          <p:cNvSpPr/>
          <p:nvPr/>
        </p:nvSpPr>
        <p:spPr>
          <a:xfrm>
            <a:off x="3482958" y="5591613"/>
            <a:ext cx="2724539" cy="120831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Сказка о рыбаке и рыбке</a:t>
            </a: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="" xmlns:a16="http://schemas.microsoft.com/office/drawing/2014/main" id="{E078C40A-2C0A-4B81-9D18-E4BB335F9BB1}"/>
              </a:ext>
            </a:extLst>
          </p:cNvPr>
          <p:cNvSpPr/>
          <p:nvPr/>
        </p:nvSpPr>
        <p:spPr>
          <a:xfrm>
            <a:off x="6444746" y="1553924"/>
            <a:ext cx="2724539" cy="120831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Как </a:t>
            </a:r>
            <a:r>
              <a:rPr lang="ru-RU" sz="2000" dirty="0"/>
              <a:t>ни хитри, а дурака не </a:t>
            </a:r>
            <a:r>
              <a:rPr lang="ru-RU" sz="2000" dirty="0" smtClean="0"/>
              <a:t>перехитришь</a:t>
            </a:r>
            <a:endParaRPr lang="ru-RU" sz="2000" dirty="0"/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="" xmlns:a16="http://schemas.microsoft.com/office/drawing/2014/main" id="{BD298611-4DA3-4008-A389-DBB0330AE57A}"/>
              </a:ext>
            </a:extLst>
          </p:cNvPr>
          <p:cNvSpPr/>
          <p:nvPr/>
        </p:nvSpPr>
        <p:spPr>
          <a:xfrm>
            <a:off x="9372802" y="1553924"/>
            <a:ext cx="2724539" cy="120831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Сказка о попе и о работнике его </a:t>
            </a:r>
            <a:r>
              <a:rPr lang="ru-RU" sz="2000" dirty="0" err="1"/>
              <a:t>Балде</a:t>
            </a:r>
            <a:endParaRPr lang="ru-RU" sz="2000" dirty="0"/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="" xmlns:a16="http://schemas.microsoft.com/office/drawing/2014/main" id="{61B3D2FE-69CC-46D7-B1E8-AA229ED9F29B}"/>
              </a:ext>
            </a:extLst>
          </p:cNvPr>
          <p:cNvSpPr/>
          <p:nvPr/>
        </p:nvSpPr>
        <p:spPr>
          <a:xfrm>
            <a:off x="6444746" y="2915388"/>
            <a:ext cx="2724539" cy="120831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За </a:t>
            </a:r>
            <a:r>
              <a:rPr lang="ru-RU" sz="2000" dirty="0"/>
              <a:t>свои слова и поступки нужно </a:t>
            </a:r>
            <a:r>
              <a:rPr lang="ru-RU" sz="2000" dirty="0" smtClean="0"/>
              <a:t>отвечать</a:t>
            </a:r>
            <a:endParaRPr lang="ru-RU" sz="2000" dirty="0"/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="" xmlns:a16="http://schemas.microsoft.com/office/drawing/2014/main" id="{BC271312-A922-4CC8-B00F-B5C9233DD8FD}"/>
              </a:ext>
            </a:extLst>
          </p:cNvPr>
          <p:cNvSpPr/>
          <p:nvPr/>
        </p:nvSpPr>
        <p:spPr>
          <a:xfrm>
            <a:off x="9372802" y="2915388"/>
            <a:ext cx="2724539" cy="120831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Сказка о золотом петушке</a:t>
            </a:r>
          </a:p>
        </p:txBody>
      </p:sp>
      <p:sp>
        <p:nvSpPr>
          <p:cNvPr id="23" name="Прямоугольник: скругленные углы 22">
            <a:extLst>
              <a:ext uri="{FF2B5EF4-FFF2-40B4-BE49-F238E27FC236}">
                <a16:creationId xmlns="" xmlns:a16="http://schemas.microsoft.com/office/drawing/2014/main" id="{DD51FA7B-5B69-4EF6-A63C-16CB4AA5E075}"/>
              </a:ext>
            </a:extLst>
          </p:cNvPr>
          <p:cNvSpPr/>
          <p:nvPr/>
        </p:nvSpPr>
        <p:spPr>
          <a:xfrm>
            <a:off x="6444746" y="4276852"/>
            <a:ext cx="2724539" cy="120831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Слухам </a:t>
            </a:r>
            <a:r>
              <a:rPr lang="ru-RU" sz="2000" dirty="0"/>
              <a:t>не верь, а сначала </a:t>
            </a:r>
            <a:r>
              <a:rPr lang="ru-RU" sz="2000" dirty="0" smtClean="0"/>
              <a:t>проверь </a:t>
            </a:r>
            <a:endParaRPr lang="ru-RU" sz="2000" dirty="0"/>
          </a:p>
        </p:txBody>
      </p:sp>
      <p:sp>
        <p:nvSpPr>
          <p:cNvPr id="24" name="Прямоугольник: скругленные углы 23">
            <a:extLst>
              <a:ext uri="{FF2B5EF4-FFF2-40B4-BE49-F238E27FC236}">
                <a16:creationId xmlns="" xmlns:a16="http://schemas.microsoft.com/office/drawing/2014/main" id="{14AA7704-590F-4F73-A922-8DD9A096C3B4}"/>
              </a:ext>
            </a:extLst>
          </p:cNvPr>
          <p:cNvSpPr/>
          <p:nvPr/>
        </p:nvSpPr>
        <p:spPr>
          <a:xfrm>
            <a:off x="9372802" y="4276852"/>
            <a:ext cx="2724539" cy="1208314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Сказка о Царе </a:t>
            </a:r>
            <a:r>
              <a:rPr lang="ru-RU" sz="2000" dirty="0" err="1"/>
              <a:t>Салтане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6529754" y="5802923"/>
            <a:ext cx="5427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u="sng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Развитие способности </a:t>
            </a:r>
            <a:r>
              <a:rPr lang="ru-RU" u="sng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находить неожиданные </a:t>
            </a:r>
            <a:r>
              <a:rPr lang="ru-RU" u="sng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сравнения</a:t>
            </a:r>
            <a:r>
              <a:rPr lang="ru-RU" u="sng" dirty="0">
                <a:solidFill>
                  <a:schemeClr val="tx2">
                    <a:lumMod val="90000"/>
                    <a:lumOff val="10000"/>
                  </a:schemeClr>
                </a:solidFill>
              </a:rPr>
              <a:t>, </a:t>
            </a:r>
            <a:r>
              <a:rPr lang="ru-RU" u="sng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открывать не прямой смысл, а переносное значение.</a:t>
            </a:r>
            <a:r>
              <a:rPr lang="ru-RU" u="sng" dirty="0">
                <a:solidFill>
                  <a:schemeClr val="tx2">
                    <a:lumMod val="90000"/>
                    <a:lumOff val="10000"/>
                  </a:schemeClr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51808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ushVTI">
  <a:themeElements>
    <a:clrScheme name="AnalogousFromLightSeedRightStep">
      <a:dk1>
        <a:srgbClr val="000000"/>
      </a:dk1>
      <a:lt1>
        <a:srgbClr val="FFFFFF"/>
      </a:lt1>
      <a:dk2>
        <a:srgbClr val="412824"/>
      </a:dk2>
      <a:lt2>
        <a:srgbClr val="E2E7E8"/>
      </a:lt2>
      <a:accent1>
        <a:srgbClr val="C39790"/>
      </a:accent1>
      <a:accent2>
        <a:srgbClr val="BAA07F"/>
      </a:accent2>
      <a:accent3>
        <a:srgbClr val="A6A57E"/>
      </a:accent3>
      <a:accent4>
        <a:srgbClr val="96AB75"/>
      </a:accent4>
      <a:accent5>
        <a:srgbClr val="8BAD83"/>
      </a:accent5>
      <a:accent6>
        <a:srgbClr val="78AF84"/>
      </a:accent6>
      <a:hlink>
        <a:srgbClr val="598C94"/>
      </a:hlink>
      <a:folHlink>
        <a:srgbClr val="7F7F7F"/>
      </a:folHlink>
    </a:clrScheme>
    <a:fontScheme name="Custom 3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433</Words>
  <Application>Microsoft Office PowerPoint</Application>
  <PresentationFormat>Широкоэкранный</PresentationFormat>
  <Paragraphs>107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Cambria</vt:lpstr>
      <vt:lpstr>Century Gothic</vt:lpstr>
      <vt:lpstr>Georgia</vt:lpstr>
      <vt:lpstr>Wingdings</vt:lpstr>
      <vt:lpstr>BrushVTI</vt:lpstr>
      <vt:lpstr>Презентация PowerPoint</vt:lpstr>
      <vt:lpstr>Презентация PowerPoint</vt:lpstr>
      <vt:lpstr>Для оттачивания гибких навыков используют несколько проверенных подходов:</vt:lpstr>
      <vt:lpstr>Настольные игры</vt:lpstr>
      <vt:lpstr>Презентация PowerPoint</vt:lpstr>
      <vt:lpstr>Презентация PowerPoint</vt:lpstr>
      <vt:lpstr>Игра «Мемо»</vt:lpstr>
      <vt:lpstr>Группировки</vt:lpstr>
      <vt:lpstr>Игра «Пословицы и поговорки»</vt:lpstr>
      <vt:lpstr>Группировки</vt:lpstr>
      <vt:lpstr>Группировки</vt:lpstr>
      <vt:lpstr>Группировки</vt:lpstr>
      <vt:lpstr>Презентация PowerPoint</vt:lpstr>
      <vt:lpstr>Работа с родителями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развития soft skills младших школьников  в рамках урочной и внеурочной деятельности</dc:title>
  <dc:creator>Юлия Хузина</dc:creator>
  <cp:lastModifiedBy>HQ</cp:lastModifiedBy>
  <cp:revision>51</cp:revision>
  <dcterms:created xsi:type="dcterms:W3CDTF">2022-03-18T19:52:34Z</dcterms:created>
  <dcterms:modified xsi:type="dcterms:W3CDTF">2022-04-10T19:03:04Z</dcterms:modified>
</cp:coreProperties>
</file>