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76" r:id="rId1"/>
  </p:sldMasterIdLst>
  <p:notesMasterIdLst>
    <p:notesMasterId r:id="rId15"/>
  </p:notesMasterIdLst>
  <p:sldIdLst>
    <p:sldId id="256" r:id="rId2"/>
    <p:sldId id="261" r:id="rId3"/>
    <p:sldId id="278" r:id="rId4"/>
    <p:sldId id="279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66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912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601B8-5122-4C64-B406-E5652B587402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B2CBE-4AB9-4FEE-B246-CFFA972898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806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5354-A345-4947-A019-39E99AFDA1F8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F3CF-F971-44F9-A9A5-00C322AD08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319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5354-A345-4947-A019-39E99AFDA1F8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F3CF-F971-44F9-A9A5-00C322AD08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489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5354-A345-4947-A019-39E99AFDA1F8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F3CF-F971-44F9-A9A5-00C322AD085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8947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5354-A345-4947-A019-39E99AFDA1F8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F3CF-F971-44F9-A9A5-00C322AD08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551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5354-A345-4947-A019-39E99AFDA1F8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F3CF-F971-44F9-A9A5-00C322AD085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71822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5354-A345-4947-A019-39E99AFDA1F8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F3CF-F971-44F9-A9A5-00C322AD08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295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5354-A345-4947-A019-39E99AFDA1F8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F3CF-F971-44F9-A9A5-00C322AD08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790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5354-A345-4947-A019-39E99AFDA1F8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F3CF-F971-44F9-A9A5-00C322AD08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105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5354-A345-4947-A019-39E99AFDA1F8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F3CF-F971-44F9-A9A5-00C322AD08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906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5354-A345-4947-A019-39E99AFDA1F8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F3CF-F971-44F9-A9A5-00C322AD08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159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5354-A345-4947-A019-39E99AFDA1F8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F3CF-F971-44F9-A9A5-00C322AD08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8208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5354-A345-4947-A019-39E99AFDA1F8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F3CF-F971-44F9-A9A5-00C322AD08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0430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5354-A345-4947-A019-39E99AFDA1F8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F3CF-F971-44F9-A9A5-00C322AD08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408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5354-A345-4947-A019-39E99AFDA1F8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F3CF-F971-44F9-A9A5-00C322AD08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609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5354-A345-4947-A019-39E99AFDA1F8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F3CF-F971-44F9-A9A5-00C322AD08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9295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5354-A345-4947-A019-39E99AFDA1F8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FF3CF-F971-44F9-A9A5-00C322AD08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911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55354-A345-4947-A019-39E99AFDA1F8}" type="datetimeFigureOut">
              <a:rPr lang="ru-RU" smtClean="0"/>
              <a:t>09.10.2022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68FF3CF-F971-44F9-A9A5-00C322AD08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094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  <p:sldLayoutId id="2147484188" r:id="rId12"/>
    <p:sldLayoutId id="2147484189" r:id="rId13"/>
    <p:sldLayoutId id="2147484190" r:id="rId14"/>
    <p:sldLayoutId id="2147484191" r:id="rId15"/>
    <p:sldLayoutId id="214748419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5AAB77-AD2C-BD1F-424D-514363B2CA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6135" y="2404533"/>
            <a:ext cx="9894770" cy="2523601"/>
          </a:xfrm>
        </p:spPr>
        <p:txBody>
          <a:bodyPr/>
          <a:lstStyle/>
          <a:p>
            <a:pPr algn="ctr"/>
            <a:r>
              <a:rPr lang="ru-RU" dirty="0"/>
              <a:t>Сетевые пространства </a:t>
            </a:r>
            <a:br>
              <a:rPr lang="ru-RU" dirty="0"/>
            </a:br>
            <a:r>
              <a:rPr lang="ru-RU" dirty="0"/>
              <a:t>как форма работы методического объединения начальной школы</a:t>
            </a:r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2B71BDDE-884F-C83B-5DDB-757BA908E1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9429" y="11515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Рисунок 5">
            <a:extLst>
              <a:ext uri="{FF2B5EF4-FFF2-40B4-BE49-F238E27FC236}">
                <a16:creationId xmlns:a16="http://schemas.microsoft.com/office/drawing/2014/main" id="{DE2B8984-871B-1D22-BD54-BB03A707A8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285" y="205644"/>
            <a:ext cx="295275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9">
            <a:extLst>
              <a:ext uri="{FF2B5EF4-FFF2-40B4-BE49-F238E27FC236}">
                <a16:creationId xmlns:a16="http://schemas.microsoft.com/office/drawing/2014/main" id="{C14DB334-5ED4-884B-1884-A113AA755FEA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2551553" y="491708"/>
            <a:ext cx="567796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ПРАВИТЕЛЬСТВО САНКТ-ПЕТЕРБУРГА КОМИТЕТ ПО ОБРАЗОВАНИЮ</a:t>
            </a:r>
            <a:endParaRPr kumimoji="0" lang="ru-RU" altLang="ru-RU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общеобразовательное учреждение средняя общеобразовательная</a:t>
            </a:r>
            <a:endParaRPr kumimoji="0" lang="ru-RU" altLang="ru-RU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школа № 249  имени М.В. Маневича Кировского района Санкт-Петербурга</a:t>
            </a:r>
            <a:endParaRPr kumimoji="0" lang="ru-RU" altLang="ru-RU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883273-81C2-CE2E-C0BB-984EC4EA07F8}"/>
              </a:ext>
            </a:extLst>
          </p:cNvPr>
          <p:cNvSpPr txBox="1"/>
          <p:nvPr/>
        </p:nvSpPr>
        <p:spPr>
          <a:xfrm>
            <a:off x="779646" y="5883013"/>
            <a:ext cx="33265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Смирнова Мария Михайловна</a:t>
            </a:r>
          </a:p>
          <a:p>
            <a:r>
              <a:rPr lang="ru-RU" sz="1400" i="1" dirty="0"/>
              <a:t>учитель начальных классов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27AFB98-6D3F-4345-0AF2-76D76402FFD1}"/>
              </a:ext>
            </a:extLst>
          </p:cNvPr>
          <p:cNvSpPr txBox="1"/>
          <p:nvPr/>
        </p:nvSpPr>
        <p:spPr>
          <a:xfrm>
            <a:off x="7269715" y="5852310"/>
            <a:ext cx="16321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Мастер-класс</a:t>
            </a:r>
          </a:p>
          <a:p>
            <a:pPr algn="ctr"/>
            <a:r>
              <a:rPr lang="ru-RU" dirty="0"/>
              <a:t>11.10.2022</a:t>
            </a:r>
            <a:endParaRPr lang="ru-RU" sz="1400" i="1" dirty="0"/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1CE92A5C-B382-D081-54C9-90F93589A3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815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23E142E-716A-51AB-8849-543E05D68B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235" y="147074"/>
            <a:ext cx="8588278" cy="632711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F262F6F-45D2-5FB3-8556-75AB7FB3B6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8" r="23144" b="50627"/>
          <a:stretch/>
        </p:blipFill>
        <p:spPr bwMode="auto">
          <a:xfrm>
            <a:off x="3394813" y="147074"/>
            <a:ext cx="8617205" cy="4659869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D09DD15-C291-422F-4778-784964C872C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49" r="17790" b="16787"/>
          <a:stretch/>
        </p:blipFill>
        <p:spPr bwMode="auto">
          <a:xfrm>
            <a:off x="3382327" y="147074"/>
            <a:ext cx="8551815" cy="7718942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AF76E4F-E9C7-A099-2460-A3F6DD80D90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88" r="12880" b="33084"/>
          <a:stretch/>
        </p:blipFill>
        <p:spPr bwMode="auto">
          <a:xfrm>
            <a:off x="3376907" y="147074"/>
            <a:ext cx="8675911" cy="6073138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4FFDA90-4F0A-5CC0-179B-76B9ECD21AC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4" r="15720" b="39326"/>
          <a:stretch/>
        </p:blipFill>
        <p:spPr bwMode="auto">
          <a:xfrm>
            <a:off x="3382327" y="147074"/>
            <a:ext cx="8524551" cy="5237726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ACC4F25-4818-425D-20E1-B63595808FE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91" b="39808"/>
          <a:stretch/>
        </p:blipFill>
        <p:spPr bwMode="auto">
          <a:xfrm>
            <a:off x="3394813" y="147074"/>
            <a:ext cx="7675786" cy="6794367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FC0E746-EDD9-2023-F0C3-32386F99E939}"/>
              </a:ext>
            </a:extLst>
          </p:cNvPr>
          <p:cNvSpPr txBox="1"/>
          <p:nvPr/>
        </p:nvSpPr>
        <p:spPr>
          <a:xfrm>
            <a:off x="250141" y="147074"/>
            <a:ext cx="2954117" cy="36933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Создаем новый документ.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7D2EFC-76A4-E470-FEB5-58C16E60AEBB}"/>
              </a:ext>
            </a:extLst>
          </p:cNvPr>
          <p:cNvSpPr txBox="1"/>
          <p:nvPr/>
        </p:nvSpPr>
        <p:spPr>
          <a:xfrm>
            <a:off x="250141" y="690445"/>
            <a:ext cx="2863272" cy="92333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10. Набираем в документе название нашей таблицы «Лист регистрации».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78251C-3A77-863D-43F4-E443F077AB0D}"/>
              </a:ext>
            </a:extLst>
          </p:cNvPr>
          <p:cNvSpPr txBox="1"/>
          <p:nvPr/>
        </p:nvSpPr>
        <p:spPr>
          <a:xfrm>
            <a:off x="179982" y="1787815"/>
            <a:ext cx="2954117" cy="120032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11. Выделяем написанное и нажимаем по выделенному ПКМ. Выбираем вставить ссылку.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60A9E7-9434-57DE-BFED-FA22681273C9}"/>
              </a:ext>
            </a:extLst>
          </p:cNvPr>
          <p:cNvSpPr txBox="1"/>
          <p:nvPr/>
        </p:nvSpPr>
        <p:spPr>
          <a:xfrm>
            <a:off x="203487" y="3131193"/>
            <a:ext cx="2954117" cy="147732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12. В выпавшее окошечко вставляем ссылку, которую копировали (ПКМ -  Вставить) и нажимаем «Применить».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119B1E-515C-BCD1-DCD0-A1632088CDBC}"/>
              </a:ext>
            </a:extLst>
          </p:cNvPr>
          <p:cNvSpPr txBox="1"/>
          <p:nvPr/>
        </p:nvSpPr>
        <p:spPr>
          <a:xfrm>
            <a:off x="292191" y="4806943"/>
            <a:ext cx="2954117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13. Нажимаем на строчку, и на выплывающее окошечко.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F09B3D-8CEC-12A2-F5E8-5EC7994D1161}"/>
              </a:ext>
            </a:extLst>
          </p:cNvPr>
          <p:cNvSpPr txBox="1"/>
          <p:nvPr/>
        </p:nvSpPr>
        <p:spPr>
          <a:xfrm>
            <a:off x="417649" y="5680921"/>
            <a:ext cx="2703481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14. Откроется та таблица, которую мы создавали.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07953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F7039DF-DA1C-CBE0-79EF-22AD8BBDC7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0" y="1992990"/>
            <a:ext cx="6372242" cy="465117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B1F946F-1918-893F-3698-F42266281E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128072"/>
            <a:ext cx="6158307" cy="451609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F8F3B71-8357-D662-D0A3-58478567E9D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7" r="26760" b="56161"/>
          <a:stretch/>
        </p:blipFill>
        <p:spPr bwMode="auto">
          <a:xfrm>
            <a:off x="-28921" y="1992990"/>
            <a:ext cx="6353627" cy="3854262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B36F55C-5FE4-5F27-0EA3-1C1053E572B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0" t="30561" r="5806"/>
          <a:stretch/>
        </p:blipFill>
        <p:spPr bwMode="auto">
          <a:xfrm>
            <a:off x="6227045" y="1960713"/>
            <a:ext cx="5896216" cy="3886539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2347E6-098B-0721-7D7C-D8F0C8041B22}"/>
              </a:ext>
            </a:extLst>
          </p:cNvPr>
          <p:cNvSpPr txBox="1"/>
          <p:nvPr/>
        </p:nvSpPr>
        <p:spPr>
          <a:xfrm>
            <a:off x="33530" y="532031"/>
            <a:ext cx="9544579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15. Теперь нужно закрепить все знания и попробовать создать самостоятельно еще 2 других документа: презентацию и форму.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2EBE50-0CCF-92EE-826C-51FB48AEF4AD}"/>
              </a:ext>
            </a:extLst>
          </p:cNvPr>
          <p:cNvSpPr txBox="1"/>
          <p:nvPr/>
        </p:nvSpPr>
        <p:spPr>
          <a:xfrm>
            <a:off x="4170536" y="1339174"/>
            <a:ext cx="5279972" cy="36933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</a:rPr>
              <a:t>16.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Итого у вас получиться 3 ссылки и 4 документа.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39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2C1F904-AEF8-6F1C-8129-F6C7E339C4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373" y="2163523"/>
            <a:ext cx="7620000" cy="4286250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7790F2E-EA23-1B0B-A954-F454135947F5}"/>
              </a:ext>
            </a:extLst>
          </p:cNvPr>
          <p:cNvSpPr txBox="1"/>
          <p:nvPr/>
        </p:nvSpPr>
        <p:spPr>
          <a:xfrm>
            <a:off x="295275" y="303645"/>
            <a:ext cx="9755203" cy="14683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457200">
              <a:lnSpc>
                <a:spcPct val="107000"/>
              </a:lnSpc>
            </a:pPr>
            <a:r>
              <a:rPr lang="ru-RU" sz="1800" i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работе с Яндекс диском нужно помнить 2 вещи!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Обязательное сохранение документов, как при обычной работе на компьютере.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другие могли добавлять свои файлы на ваш диск, необходимо дать доступ.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этого нужно всем участникам иметь почту Яндекс, которую вы добавите в доступ.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428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4C75F5-7C59-292C-9958-F2824A848D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2149" y="1904020"/>
            <a:ext cx="7766936" cy="1646302"/>
          </a:xfrm>
        </p:spPr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889753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AA623EB-04ED-DD98-4CBC-1E55CA11DA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465" y="2074092"/>
            <a:ext cx="6553122" cy="4095701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9CD24BD-099D-D05B-EFAE-4F3DE4E1B508}"/>
              </a:ext>
            </a:extLst>
          </p:cNvPr>
          <p:cNvSpPr txBox="1"/>
          <p:nvPr/>
        </p:nvSpPr>
        <p:spPr>
          <a:xfrm>
            <a:off x="447835" y="2074091"/>
            <a:ext cx="4815650" cy="421140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Google Drive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предоставляет возможность: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buSzPts val="1400"/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хранения файлов, папок и архивов;</a:t>
            </a:r>
          </a:p>
          <a:p>
            <a:pPr marL="342900" lvl="0" indent="-342900" algn="just">
              <a:lnSpc>
                <a:spcPct val="150000"/>
              </a:lnSpc>
              <a:buSzPts val="1400"/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создавать текстовые документы в интернете, книги Excel, презентации, чертежи, формы, опросы;</a:t>
            </a:r>
          </a:p>
          <a:p>
            <a:pPr marL="342900" lvl="0" indent="-342900" algn="just">
              <a:lnSpc>
                <a:spcPct val="150000"/>
              </a:lnSpc>
              <a:buSzPts val="1400"/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загружать файлы на ваш компьютер;</a:t>
            </a:r>
          </a:p>
          <a:p>
            <a:pPr marL="342900" lvl="0" indent="-342900" algn="just">
              <a:lnSpc>
                <a:spcPct val="150000"/>
              </a:lnSpc>
              <a:buSzPts val="1400"/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преобразовывать файлы из одного формата в другой;</a:t>
            </a:r>
          </a:p>
          <a:p>
            <a:pPr marL="342900" lvl="0" indent="-342900" algn="just">
              <a:lnSpc>
                <a:spcPct val="150000"/>
              </a:lnSpc>
              <a:buSzPts val="1400"/>
              <a:buFont typeface="Symbol" panose="05050102010706020507" pitchFamily="18" charset="2"/>
              <a:buChar char=""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закрытого доступа и защиту данных.</a:t>
            </a:r>
          </a:p>
          <a:p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0F2A4D-E698-B2DE-03FB-8759168A8EFE}"/>
              </a:ext>
            </a:extLst>
          </p:cNvPr>
          <p:cNvSpPr txBox="1"/>
          <p:nvPr/>
        </p:nvSpPr>
        <p:spPr>
          <a:xfrm>
            <a:off x="158760" y="68287"/>
            <a:ext cx="93410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Главные преимущества использования сетевых пространств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64661C-E61F-4E11-8B95-593584537A02}"/>
              </a:ext>
            </a:extLst>
          </p:cNvPr>
          <p:cNvSpPr txBox="1"/>
          <p:nvPr/>
        </p:nvSpPr>
        <p:spPr>
          <a:xfrm>
            <a:off x="327808" y="701857"/>
            <a:ext cx="8384218" cy="8735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озможность организовать совместную продуктивную деятельность педагогов.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епрерывно и доступно работать в любом месте и в любое время.</a:t>
            </a:r>
          </a:p>
        </p:txBody>
      </p:sp>
    </p:spTree>
    <p:extLst>
      <p:ext uri="{BB962C8B-B14F-4D97-AF65-F5344CB8AC3E}">
        <p14:creationId xmlns:p14="http://schemas.microsoft.com/office/powerpoint/2010/main" val="3059103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633ADB-11D0-39FB-1C4A-E5B5D06FDBDD}"/>
              </a:ext>
            </a:extLst>
          </p:cNvPr>
          <p:cNvSpPr txBox="1"/>
          <p:nvPr/>
        </p:nvSpPr>
        <p:spPr>
          <a:xfrm>
            <a:off x="442763" y="298383"/>
            <a:ext cx="87927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Практическое применение облачного пространства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344B5F-2328-00EB-83B0-A9CE8BFA117C}"/>
              </a:ext>
            </a:extLst>
          </p:cNvPr>
          <p:cNvSpPr txBox="1"/>
          <p:nvPr/>
        </p:nvSpPr>
        <p:spPr>
          <a:xfrm>
            <a:off x="442763" y="1071952"/>
            <a:ext cx="11471410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1</a:t>
            </a:r>
            <a:r>
              <a:rPr lang="ru-RU" sz="2400" u="sng" dirty="0"/>
              <a:t>. Отчеты внутри ОУ по разным направлениям</a:t>
            </a:r>
            <a:r>
              <a:rPr lang="ru-RU" sz="2400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детские, профессиональные конкурсы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публикации педагогов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участие педагогов в различных конференциях, семинарах, вебинарах и т.п.</a:t>
            </a:r>
          </a:p>
          <a:p>
            <a:endParaRPr lang="ru-RU" i="1" dirty="0"/>
          </a:p>
          <a:p>
            <a:r>
              <a:rPr lang="ru-RU" i="1" dirty="0"/>
              <a:t>Например</a:t>
            </a:r>
            <a:r>
              <a:rPr lang="ru-RU" dirty="0"/>
              <a:t>: отчеты деятельности педагогов за календарный год или учебный год, </a:t>
            </a:r>
          </a:p>
          <a:p>
            <a:r>
              <a:rPr lang="ru-RU" dirty="0"/>
              <a:t>отчет о деятельности педагогов по кварталам для статистики в АИС «Параграф»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9015B4-FB2B-9E65-DDE6-3105F6EF4AB6}"/>
              </a:ext>
            </a:extLst>
          </p:cNvPr>
          <p:cNvSpPr txBox="1"/>
          <p:nvPr/>
        </p:nvSpPr>
        <p:spPr>
          <a:xfrm>
            <a:off x="442763" y="3489841"/>
            <a:ext cx="1191383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2. Списки детей по классам, группам (движение, наполняемость)</a:t>
            </a:r>
          </a:p>
          <a:p>
            <a:r>
              <a:rPr lang="ru-RU" sz="2400" dirty="0"/>
              <a:t>3. Учет учащихся, вовлеченных во внешкольную деятельность</a:t>
            </a:r>
          </a:p>
          <a:p>
            <a:r>
              <a:rPr lang="ru-RU" sz="2400" dirty="0"/>
              <a:t>4. Отчеты (анализы) контрольных работ, техники чтения, диагностик, итоги ВПР.</a:t>
            </a:r>
          </a:p>
          <a:p>
            <a:r>
              <a:rPr lang="ru-RU" sz="2400" dirty="0"/>
              <a:t>5. Учет повышения квалификации учителей и аттестации</a:t>
            </a:r>
          </a:p>
          <a:p>
            <a:r>
              <a:rPr lang="ru-RU" sz="2400" dirty="0"/>
              <a:t>6. Сбор и хранение локальных положений ОУ</a:t>
            </a:r>
          </a:p>
          <a:p>
            <a:r>
              <a:rPr lang="ru-RU" sz="2400" dirty="0"/>
              <a:t>7. Обмен методическими материалами (презентации, </a:t>
            </a:r>
            <a:r>
              <a:rPr lang="ru-RU" sz="2400" dirty="0" err="1"/>
              <a:t>техкарты</a:t>
            </a:r>
            <a:r>
              <a:rPr lang="ru-RU" sz="2400" dirty="0"/>
              <a:t>, конспекты, </a:t>
            </a:r>
          </a:p>
          <a:p>
            <a:r>
              <a:rPr lang="ru-RU" sz="2400" dirty="0"/>
              <a:t>наглядный и раздаточный материал и т.п.)</a:t>
            </a:r>
          </a:p>
        </p:txBody>
      </p:sp>
    </p:spTree>
    <p:extLst>
      <p:ext uri="{BB962C8B-B14F-4D97-AF65-F5344CB8AC3E}">
        <p14:creationId xmlns:p14="http://schemas.microsoft.com/office/powerpoint/2010/main" val="2279838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8729E55-FFA0-7F76-9BC2-2F01B6FD09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12" b="24725"/>
          <a:stretch/>
        </p:blipFill>
        <p:spPr>
          <a:xfrm>
            <a:off x="245635" y="202130"/>
            <a:ext cx="11081892" cy="6351193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A8ECD66-8D6D-6AE6-FA21-E9C83FBCE1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473" y="125128"/>
            <a:ext cx="5719518" cy="6858000"/>
          </a:xfrm>
          <a:prstGeom prst="rect">
            <a:avLst/>
          </a:prstGeom>
          <a:ln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010365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DED82E4-BAA6-68C0-EE6D-CC559DBB819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90" b="20698"/>
          <a:stretch/>
        </p:blipFill>
        <p:spPr bwMode="auto">
          <a:xfrm>
            <a:off x="413350" y="463137"/>
            <a:ext cx="5291375" cy="3166753"/>
          </a:xfrm>
          <a:prstGeom prst="rect">
            <a:avLst/>
          </a:prstGeom>
          <a:noFill/>
          <a:ln w="9525"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A7A4CA2-A739-C80E-A84C-3F828FA2F58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1" t="16737" r="18811" b="5228"/>
          <a:stretch/>
        </p:blipFill>
        <p:spPr bwMode="auto">
          <a:xfrm>
            <a:off x="5828916" y="2423143"/>
            <a:ext cx="4904993" cy="4013472"/>
          </a:xfrm>
          <a:prstGeom prst="rect">
            <a:avLst/>
          </a:prstGeom>
          <a:noFill/>
          <a:ln w="9525"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C5AABB-56D1-F5F5-277C-E4E7002B5C37}"/>
              </a:ext>
            </a:extLst>
          </p:cNvPr>
          <p:cNvSpPr txBox="1"/>
          <p:nvPr/>
        </p:nvSpPr>
        <p:spPr>
          <a:xfrm>
            <a:off x="5966690" y="638629"/>
            <a:ext cx="3260436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1.Создать почту на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Google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или зайти в имеющийся аккаунт.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457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75C53C3-274F-610A-2D30-D91F7B5235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238" y="635001"/>
            <a:ext cx="8329367" cy="5587998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21C2CBF-4086-88BB-5BC5-690F6C3949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875" y="99255"/>
            <a:ext cx="8922326" cy="6758745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928AA3E-CE94-CBB3-9085-CC5B1D569758}"/>
              </a:ext>
            </a:extLst>
          </p:cNvPr>
          <p:cNvSpPr txBox="1"/>
          <p:nvPr/>
        </p:nvSpPr>
        <p:spPr>
          <a:xfrm>
            <a:off x="120073" y="635001"/>
            <a:ext cx="2844802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Ищем в списке приложений «Диск».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D3D88E-55D7-C7A6-8C30-EA83A9A50611}"/>
              </a:ext>
            </a:extLst>
          </p:cNvPr>
          <p:cNvSpPr txBox="1"/>
          <p:nvPr/>
        </p:nvSpPr>
        <p:spPr>
          <a:xfrm>
            <a:off x="120073" y="2189018"/>
            <a:ext cx="2558472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Ваш диск будет выглядеть так.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346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B678A39-4D29-87BA-3E87-93BB52F237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408" y="249608"/>
            <a:ext cx="8276401" cy="636362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90CED4A-8097-833E-11D6-B9F911A1D2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408" y="244764"/>
            <a:ext cx="8328480" cy="636362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3F362E5-14F0-8F84-A3FA-AC6ED1A21302}"/>
              </a:ext>
            </a:extLst>
          </p:cNvPr>
          <p:cNvSpPr txBox="1"/>
          <p:nvPr/>
        </p:nvSpPr>
        <p:spPr>
          <a:xfrm>
            <a:off x="166255" y="877455"/>
            <a:ext cx="2992581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Создаем свой первый документ «Таблицы».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C3BA67-B134-81B5-9046-03DBCB2856BD}"/>
              </a:ext>
            </a:extLst>
          </p:cNvPr>
          <p:cNvSpPr txBox="1"/>
          <p:nvPr/>
        </p:nvSpPr>
        <p:spPr>
          <a:xfrm>
            <a:off x="166255" y="2115127"/>
            <a:ext cx="3149600" cy="120032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Вы можете переименовать его, щелкнув на слова «Новая таблица». Пишем название «Лист регистрации».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1483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B66FAA8-9A11-C077-7478-5D79C40BA0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683" b="4995"/>
          <a:stretch/>
        </p:blipFill>
        <p:spPr bwMode="auto">
          <a:xfrm>
            <a:off x="4431435" y="177800"/>
            <a:ext cx="6942058" cy="6502400"/>
          </a:xfrm>
          <a:prstGeom prst="rect">
            <a:avLst/>
          </a:prstGeom>
          <a:noFill/>
          <a:ln>
            <a:solidFill>
              <a:srgbClr val="00B05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DD664EE-BCED-801A-CBBC-F332FF8D8F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827" y="215675"/>
            <a:ext cx="5840737" cy="734998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F2E03FC-5957-398D-3A04-75EA7E308D8A}"/>
              </a:ext>
            </a:extLst>
          </p:cNvPr>
          <p:cNvSpPr txBox="1"/>
          <p:nvPr/>
        </p:nvSpPr>
        <p:spPr>
          <a:xfrm>
            <a:off x="381307" y="831273"/>
            <a:ext cx="3563216" cy="1754326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6. Заполняем столбики «№, ФИО, Школа». Записываем себя. 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Выделяем эти три столбца и несколько строчек вниз и включаем подсветку границ таблицы.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A02951-9B2C-D14E-FAB3-EC18B6D8DBF5}"/>
              </a:ext>
            </a:extLst>
          </p:cNvPr>
          <p:cNvSpPr txBox="1"/>
          <p:nvPr/>
        </p:nvSpPr>
        <p:spPr>
          <a:xfrm>
            <a:off x="588115" y="3351381"/>
            <a:ext cx="3149599" cy="92333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</a:rPr>
              <a:t>7.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Для закрытия документа, просто закройте вкладку с документом.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5624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C452F26-FB25-782E-383F-B5090558ED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068" y="246675"/>
            <a:ext cx="8783210" cy="638778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63ECF8F-126A-07F7-7640-ED3E049748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066" y="246675"/>
            <a:ext cx="8760452" cy="643425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5134E1-1487-107B-8FF8-A0E0EE46F2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066" y="247915"/>
            <a:ext cx="8760452" cy="643301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B500037-7C9C-CEB5-7AE9-D731625B03B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064" y="246675"/>
            <a:ext cx="8208942" cy="597708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EBED399-71AD-3668-200C-B2928B37BF9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308" y="227552"/>
            <a:ext cx="8783210" cy="64166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B5022C-7C61-807A-AF08-36C2C66A4139}"/>
              </a:ext>
            </a:extLst>
          </p:cNvPr>
          <p:cNvSpPr txBox="1"/>
          <p:nvPr/>
        </p:nvSpPr>
        <p:spPr>
          <a:xfrm>
            <a:off x="304800" y="494541"/>
            <a:ext cx="2447636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8. Нажимаем ПКМ на таблицу. </a:t>
            </a: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22D7DA-3F53-CEE8-0C57-A03CBA8F624F}"/>
              </a:ext>
            </a:extLst>
          </p:cNvPr>
          <p:cNvSpPr txBox="1"/>
          <p:nvPr/>
        </p:nvSpPr>
        <p:spPr>
          <a:xfrm>
            <a:off x="309564" y="1301152"/>
            <a:ext cx="2382981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Выбираем «Получить ссылку». 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7A5F9A-80A7-08B8-2C9A-DB36175D7DB2}"/>
              </a:ext>
            </a:extLst>
          </p:cNvPr>
          <p:cNvSpPr txBox="1"/>
          <p:nvPr/>
        </p:nvSpPr>
        <p:spPr>
          <a:xfrm>
            <a:off x="304800" y="2066166"/>
            <a:ext cx="2447636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Даем доступ «Всем, у кого есть ссылка». </a:t>
            </a:r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1E635A-3AAC-A427-EFB0-DF22EF99816E}"/>
              </a:ext>
            </a:extLst>
          </p:cNvPr>
          <p:cNvSpPr txBox="1"/>
          <p:nvPr/>
        </p:nvSpPr>
        <p:spPr>
          <a:xfrm>
            <a:off x="304799" y="2765748"/>
            <a:ext cx="2447635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Назначаем «Редакторами». </a:t>
            </a:r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D8E498-89E0-5459-DF14-8EDD622E4684}"/>
              </a:ext>
            </a:extLst>
          </p:cNvPr>
          <p:cNvSpPr txBox="1"/>
          <p:nvPr/>
        </p:nvSpPr>
        <p:spPr>
          <a:xfrm>
            <a:off x="304800" y="3505255"/>
            <a:ext cx="2257425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Далее «Копировать ссылку» и «Готово».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7570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157</TotalTime>
  <Words>541</Words>
  <Application>Microsoft Office PowerPoint</Application>
  <PresentationFormat>Широкоэкранный</PresentationFormat>
  <Paragraphs>58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Symbol</vt:lpstr>
      <vt:lpstr>Times New Roman</vt:lpstr>
      <vt:lpstr>Trebuchet MS</vt:lpstr>
      <vt:lpstr>Wingdings 3</vt:lpstr>
      <vt:lpstr>Аспект</vt:lpstr>
      <vt:lpstr>Сетевые пространства  как форма работы методического объединения начальной школы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 Смирнова</dc:creator>
  <cp:lastModifiedBy>Мария Смирнова</cp:lastModifiedBy>
  <cp:revision>10</cp:revision>
  <dcterms:created xsi:type="dcterms:W3CDTF">2022-05-19T09:00:51Z</dcterms:created>
  <dcterms:modified xsi:type="dcterms:W3CDTF">2022-10-09T17:31:41Z</dcterms:modified>
</cp:coreProperties>
</file>