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9434F-58DF-9936-0ACA-FAF4E0038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A5D32D-C073-2C1B-C3E8-328A6C19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CCD39D-25B1-0F8D-02AD-931BCA4A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DC415A-BA65-6759-93A9-FFBBC9861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DB86DE-0B98-ABB4-9E07-3004E57BF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9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557E1-E363-1501-862D-601309FE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E02471-31E2-8F6E-052C-8C8C6910F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131FA3-D364-78F4-3B99-918B72DAC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F28EE3-22AE-C1C6-E9BE-06360AD10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1C8D93-9FBD-86D5-F938-8A40FFF15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4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09107F0-3F75-3839-6727-4BAD3C1681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010A81-2508-BA12-CA86-3770DE4F50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1F8E04-8781-6D4D-1FE3-0049E8A5E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CBE4C9-7688-C671-AA1F-2123AF3A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D29295-DB16-4AF7-EF55-CEE4592DD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1E548-B1AB-88F2-604F-7F3C16CAA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E2CC5-AE9E-CE45-B4ED-C68E99584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D5B3EA-8CDC-AFD3-3230-D43EE753B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0AB6E6-EF83-5D68-2C8F-3A30A5407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238BA2-32B0-D46F-E265-B4648D05C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37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BBF7A-7235-A9FE-E6B3-A371F2111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8B6EE2-88C5-43A1-53A3-7F2016D44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3CDC4F-C3C6-4E1A-FCFF-475DCDE85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9159F7-A4E5-3337-81B7-98FB40677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8F58E5-F898-0CEB-025C-96245402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934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CB878-FB81-D5BE-A9FF-C1A2AFCEC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5076BD-08B5-DC0A-EA94-FC9B412B7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61A374-C1D6-9AC3-DEE1-A53FC43FA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F16F24-8ECE-254E-955F-6711433A6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EA6D18-A5E5-1FD6-45CF-33F7D9698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8D0970-5A78-C121-30C9-A9759C6F0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72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49339-732E-6EE9-9A55-96AB5084D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D8BF64-C975-3109-CC24-80A6946AC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019D88-67E6-38D8-DD2B-D8FD6015D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FAA8AD-730C-1D0B-4C8B-C8F0911725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0435464-10A7-CD3C-466B-7217204FF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75CDA9-E536-0BD7-548F-6AB286176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2423ADE-8211-5B0A-0A13-156C4EF71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BD5488-59C8-99A2-772C-FA5AF90B0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55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F8DFAE-830E-723D-BB6F-E30E6E24B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FA56A7D-FB5C-6D6C-8D01-1AAC5A57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1B0EF7A-EAB1-5611-FAED-0D040D44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ED1A36-E03F-8B05-30C3-F5B6E44B0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13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B3E09F6-205D-B79C-FADE-A6B11A0E2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DA1D57C-7E8F-88A0-3BA9-619072DC0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B17C25A-A051-F31B-81FC-087EBAA50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6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2B330-C3CC-A91F-03D3-6532E791A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7A0CD0-4E40-792A-FBBE-A39F6A579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1DE4BC-378E-E788-170C-0368D653F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DB8BDC-819B-5647-4BB0-6F726A6BD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48F94F-3AA1-2423-531C-D1D1E4B13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A1802D-AE7D-AFB7-F8A5-E1697BB8E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3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A1219-2472-890B-08C4-BBA54DCBC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DB4153-C1F8-12D9-B43A-CA82466308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8A0814-F659-548E-E328-638CC5F21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527560-DA2F-7681-9DC4-A338505E0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CE73F6-0764-F96E-9EB3-791C8CA92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319586-9326-3319-4CFA-60AC86B8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3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20B41-9A2D-1E2D-CA72-385EE66FC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3CE99D-1CF7-8E89-8B23-DF69EEE06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BA8B91-A655-6EC2-8925-A42F73FB8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0B587-84E7-4FD9-83C6-4DDC63287FB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7FC61A-9B86-111A-33FD-003ECF550E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509AF-0422-4082-8D5C-D5A742F32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C139B-8821-40B3-81D3-D39579756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8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BC38D-12BC-49E2-9848-475507E66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0021" y="609600"/>
            <a:ext cx="10379242" cy="24384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приёмы работы над пересказом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9C0E8D-B934-465E-8B93-DD74C3372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538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Неживёнок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Андреева Ольга Юрьевна,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начальных классов ГБОУ СОШ №223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Кировского района Санкт-Петербурга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013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3668E6-B9F3-705E-CEE7-A9945D198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25" y="319563"/>
            <a:ext cx="6940266" cy="4322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003FE7-49AC-03E7-6C08-B8EC1CCA6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49" y="5050302"/>
            <a:ext cx="5795995" cy="12407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B94053-19B1-4548-F226-3A487EE80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699326"/>
            <a:ext cx="5915851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60BA82-EB9F-AB2C-8623-FD3E9E611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62" y="344716"/>
            <a:ext cx="7047913" cy="604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97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B1D62D-E505-519F-50C1-21BAE802A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" y="521833"/>
            <a:ext cx="5036233" cy="60337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DF84E2-043F-C6D5-7D85-E0D35C5E8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713" y="331318"/>
            <a:ext cx="5944601" cy="29464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5C5D01-15C5-CD20-0537-EA407BC8B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857" y="3580229"/>
            <a:ext cx="6588438" cy="26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5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EC0A99-26F5-92C4-BE1E-E0DFD1ABF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741" y="249878"/>
            <a:ext cx="7258929" cy="641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31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4713DC-CB89-D468-9247-EEF89A432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79" y="364216"/>
            <a:ext cx="6144488" cy="29557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3922DC-D5D9-A596-AFA7-CF76688E0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13" y="3538026"/>
            <a:ext cx="5927188" cy="288039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C8D655-D18F-3E37-8A61-B6DF43448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683" y="1817423"/>
            <a:ext cx="5236095" cy="460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065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701B47-6ADA-29C0-5C21-0203635C8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458" y="984738"/>
            <a:ext cx="9296023" cy="478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775782-78D9-21ED-37CE-A75EF8874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11" y="219991"/>
            <a:ext cx="7436702" cy="42254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5D1321-3A42-8D07-CD5E-CDFA66F51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805" y="2412610"/>
            <a:ext cx="5595195" cy="422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2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5BB0E6-3589-8383-4026-AC280BA1E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332" y="617983"/>
            <a:ext cx="7817193" cy="46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59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E30116-208E-4E1D-569B-369D8FEA9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936" y="613492"/>
            <a:ext cx="7652824" cy="612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49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F86501-FFDF-F417-5822-28216BBE7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906" y="370310"/>
            <a:ext cx="7962312" cy="632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6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5CA416-413E-9E7B-CDBE-5C100E214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195" y="1055077"/>
            <a:ext cx="9835454" cy="449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9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BB1A-63AE-1B25-DC2C-90AB6AC87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868" y="672591"/>
            <a:ext cx="8215532" cy="532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96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28B429-2EE3-1715-9AEB-FA287C77D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649" y="674356"/>
            <a:ext cx="8918917" cy="545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4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920858-3DEB-00BF-7969-CF3A4F832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14" y="663895"/>
            <a:ext cx="8581292" cy="52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252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82E760-87C4-1309-BDCA-28DAF84DC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414"/>
            <a:ext cx="8205415" cy="329671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FF197F-C3A2-CD01-2B15-176A6DBE2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714" y="3401021"/>
            <a:ext cx="7571186" cy="33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41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11DD97-6DAC-909E-BC3C-9B9672272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53" y="250906"/>
            <a:ext cx="7905508" cy="35681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AE496F-B7DF-5D73-4023-89AD5DAA8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111" y="3573195"/>
            <a:ext cx="8742334" cy="328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57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D6C55A-BBAF-79E2-0A62-FB7E15B70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37" y="1097280"/>
            <a:ext cx="11226130" cy="45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78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9173F1-C741-2646-C3C9-CEDE8EEDD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96" y="161469"/>
            <a:ext cx="6738676" cy="41854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BBA32C-0FD4-AAA1-B210-26AFC893D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744" y="1659123"/>
            <a:ext cx="5194160" cy="503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782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23</Words>
  <Application>Microsoft Office PowerPoint</Application>
  <PresentationFormat>Широкоэкранный</PresentationFormat>
  <Paragraphs>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Эффективные приёмы работы над пересказом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Наталья Сергеевна</cp:lastModifiedBy>
  <cp:revision>2</cp:revision>
  <dcterms:created xsi:type="dcterms:W3CDTF">2023-03-18T12:53:22Z</dcterms:created>
  <dcterms:modified xsi:type="dcterms:W3CDTF">2023-04-06T16:00:02Z</dcterms:modified>
</cp:coreProperties>
</file>