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2" r:id="rId3"/>
    <p:sldId id="257" r:id="rId4"/>
    <p:sldId id="270" r:id="rId5"/>
    <p:sldId id="271" r:id="rId6"/>
    <p:sldId id="25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59" r:id="rId17"/>
    <p:sldId id="26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627-99DB-459A-9F7D-0ABCD3DDB4B1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8706-7010-440E-816E-D40D266D62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328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627-99DB-459A-9F7D-0ABCD3DDB4B1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8706-7010-440E-816E-D40D266D62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642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627-99DB-459A-9F7D-0ABCD3DDB4B1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8706-7010-440E-816E-D40D266D62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211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627-99DB-459A-9F7D-0ABCD3DDB4B1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8706-7010-440E-816E-D40D266D62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98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627-99DB-459A-9F7D-0ABCD3DDB4B1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8706-7010-440E-816E-D40D266D62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902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627-99DB-459A-9F7D-0ABCD3DDB4B1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8706-7010-440E-816E-D40D266D62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372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627-99DB-459A-9F7D-0ABCD3DDB4B1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8706-7010-440E-816E-D40D266D62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96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627-99DB-459A-9F7D-0ABCD3DDB4B1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8706-7010-440E-816E-D40D266D62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370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627-99DB-459A-9F7D-0ABCD3DDB4B1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8706-7010-440E-816E-D40D266D62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905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627-99DB-459A-9F7D-0ABCD3DDB4B1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8706-7010-440E-816E-D40D266D62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87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627-99DB-459A-9F7D-0ABCD3DDB4B1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8706-7010-440E-816E-D40D266D62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750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DE627-99DB-459A-9F7D-0ABCD3DDB4B1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B8706-7010-440E-816E-D40D266D62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711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microsoft.com/office/2007/relationships/hdphoto" Target="../media/hdphoto1.wdp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1F6367-0907-4832-8527-ED10D46A6D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РАБОЧИЕ ЛИСТЫ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ФОРМА И ВИДЫ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C5BF845-8136-4404-BD9D-007E841196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93172"/>
            <a:ext cx="9144000" cy="1923394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Язева Карина Анатольевна,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Попова Ксения Ивановна,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начальных классов ГБОУ СОШ №223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Кировского района 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2949247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553" y="126338"/>
            <a:ext cx="9362940" cy="6564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27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552" y="504380"/>
            <a:ext cx="8488484" cy="612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700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Зинфира Альфатовна\Desktop\грант\распечачтать\шаблон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6712" y="416496"/>
            <a:ext cx="4696460" cy="3761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Зинфира Альфатовна\Desktop\грант\распечачтать\шаблон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0425" y="620433"/>
            <a:ext cx="4074968" cy="388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31733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Зинфира Альфатовна\Desktop\грант\распечачтать\щ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4706" y="1019734"/>
            <a:ext cx="3673302" cy="385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Зинфира Альфатовна\Desktop\грант\распечачтать\ш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3796" y="777897"/>
            <a:ext cx="424474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44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Зинфира Альфатовна\Desktop\грант\распечачтать\ш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134" y="465663"/>
            <a:ext cx="5652770" cy="4218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Зинфира Альфатовна\Desktop\грант\распечачтать\шабло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4060" y="671949"/>
            <a:ext cx="5029200" cy="4551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9794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32656" y="344488"/>
            <a:ext cx="5904656" cy="1872208"/>
            <a:chOff x="332656" y="344488"/>
            <a:chExt cx="5904656" cy="1872208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332656" y="416496"/>
              <a:ext cx="504056" cy="17281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836712" y="416496"/>
              <a:ext cx="5400600" cy="17281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" name="Прямая соединительная линия 4"/>
            <p:cNvCxnSpPr/>
            <p:nvPr/>
          </p:nvCxnSpPr>
          <p:spPr>
            <a:xfrm>
              <a:off x="2636912" y="344488"/>
              <a:ext cx="0" cy="1800200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4437112" y="416496"/>
              <a:ext cx="0" cy="1800200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6"/>
          <p:cNvGrpSpPr/>
          <p:nvPr/>
        </p:nvGrpSpPr>
        <p:grpSpPr>
          <a:xfrm>
            <a:off x="332656" y="2998695"/>
            <a:ext cx="6480720" cy="1664493"/>
            <a:chOff x="188640" y="2720752"/>
            <a:chExt cx="6480720" cy="1664493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88640" y="2784451"/>
              <a:ext cx="424145" cy="15287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12785" y="2784451"/>
              <a:ext cx="6056575" cy="15287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2127587" y="2720752"/>
              <a:ext cx="0" cy="1592485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3642390" y="2784451"/>
              <a:ext cx="0" cy="1592485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5157192" y="2792760"/>
              <a:ext cx="0" cy="1592485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Группа 12"/>
          <p:cNvGrpSpPr/>
          <p:nvPr/>
        </p:nvGrpSpPr>
        <p:grpSpPr>
          <a:xfrm rot="16200000">
            <a:off x="6350593" y="1780493"/>
            <a:ext cx="5832648" cy="3168352"/>
            <a:chOff x="620688" y="5241032"/>
            <a:chExt cx="5832648" cy="3168352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620688" y="5241032"/>
              <a:ext cx="5832648" cy="31683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>
              <a:off x="620688" y="5817096"/>
              <a:ext cx="5832648" cy="0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Овал 15"/>
            <p:cNvSpPr/>
            <p:nvPr/>
          </p:nvSpPr>
          <p:spPr>
            <a:xfrm>
              <a:off x="836712" y="6033120"/>
              <a:ext cx="5400600" cy="21602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>
              <a:off x="2564904" y="5817096"/>
              <a:ext cx="0" cy="2592288"/>
            </a:xfrm>
            <a:prstGeom prst="line">
              <a:avLst/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4509120" y="5817096"/>
              <a:ext cx="0" cy="2592288"/>
            </a:xfrm>
            <a:prstGeom prst="line">
              <a:avLst/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2614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6251" y="118033"/>
            <a:ext cx="9045787" cy="658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0396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008" y="696138"/>
            <a:ext cx="9048300" cy="600087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07102" y="172259"/>
            <a:ext cx="51841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0" i="0" u="none" strike="noStrike">
                <a:solidFill>
                  <a:srgbClr val="DD0000"/>
                </a:solidFill>
                <a:effectLst/>
                <a:latin typeface="YS Text"/>
              </a:rPr>
              <a:t>Как сделать агамограф</a:t>
            </a:r>
            <a:endParaRPr lang="ru-RU" sz="3600"/>
          </a:p>
        </p:txBody>
      </p:sp>
    </p:spTree>
    <p:extLst>
      <p:ext uri="{BB962C8B-B14F-4D97-AF65-F5344CB8AC3E}">
        <p14:creationId xmlns:p14="http://schemas.microsoft.com/office/powerpoint/2010/main" val="2052267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88" y="373948"/>
            <a:ext cx="597460" cy="8535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29118" y="330146"/>
            <a:ext cx="973585" cy="10347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21714" y="260939"/>
            <a:ext cx="1982475" cy="20695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70046" y="295688"/>
            <a:ext cx="1869046" cy="18635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46904" y="511524"/>
            <a:ext cx="1800000" cy="1800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54716" y="663812"/>
            <a:ext cx="1600200" cy="14954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7091" y="2159237"/>
            <a:ext cx="1695450" cy="11239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4741" y="3386071"/>
            <a:ext cx="1619250" cy="12192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9894" y="2374969"/>
            <a:ext cx="1752600" cy="208597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7078" y="4778612"/>
            <a:ext cx="1895475" cy="1162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54541" y="4473577"/>
            <a:ext cx="1400175" cy="111442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4365" y="2858336"/>
            <a:ext cx="1352550" cy="13620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6319" y="4041843"/>
            <a:ext cx="1733550" cy="109537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55304" y="5740289"/>
            <a:ext cx="1200150" cy="100012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27741" y="5138672"/>
            <a:ext cx="1838325" cy="150495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5558" y="1731978"/>
            <a:ext cx="1752600" cy="130492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379" y="3035982"/>
            <a:ext cx="1655841" cy="17045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610764" y="1508277"/>
            <a:ext cx="1165627" cy="87616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99247" y="5280016"/>
            <a:ext cx="1111003" cy="111100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953045" y="5561590"/>
            <a:ext cx="758143" cy="75814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861825" y="2090671"/>
            <a:ext cx="1905000" cy="190500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2827" y="4525310"/>
            <a:ext cx="1668653" cy="1668653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2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98121" y="280575"/>
            <a:ext cx="1044812" cy="104481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1000" b="100000" l="667" r="100000">
                        <a14:foregroundMark x1="47111" y1="9750" x2="54556" y2="140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75818" y="2615557"/>
            <a:ext cx="1805396" cy="160479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553933" y="4307985"/>
            <a:ext cx="2103302" cy="210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853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Форма рабочих листов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А4</a:t>
            </a:r>
          </a:p>
          <a:p>
            <a:r>
              <a:rPr lang="ru-RU"/>
              <a:t>А5 (книжка)</a:t>
            </a:r>
          </a:p>
          <a:p>
            <a:r>
              <a:rPr lang="ru-RU"/>
              <a:t>А6 (книжка-малышка)</a:t>
            </a:r>
          </a:p>
          <a:p>
            <a:r>
              <a:rPr lang="ru-RU"/>
              <a:t>Буклет </a:t>
            </a:r>
          </a:p>
          <a:p>
            <a:r>
              <a:rPr lang="ru-RU"/>
              <a:t>Гармошка</a:t>
            </a:r>
          </a:p>
          <a:p>
            <a:r>
              <a:rPr lang="ru-RU"/>
              <a:t>Конверт с карточками</a:t>
            </a:r>
          </a:p>
        </p:txBody>
      </p:sp>
    </p:spTree>
    <p:extLst>
      <p:ext uri="{BB962C8B-B14F-4D97-AF65-F5344CB8AC3E}">
        <p14:creationId xmlns:p14="http://schemas.microsoft.com/office/powerpoint/2010/main" val="1353659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808" y="218940"/>
            <a:ext cx="4547647" cy="643272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5306095" y="425003"/>
            <a:ext cx="5872767" cy="287198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>
                <a:solidFill>
                  <a:schemeClr val="tx1"/>
                </a:solidFill>
              </a:rPr>
              <a:t>Формат А4 – одна или две страницы</a:t>
            </a:r>
          </a:p>
          <a:p>
            <a:pPr marL="342900" indent="-342900">
              <a:buAutoNum type="arabicPeriod"/>
            </a:pPr>
            <a:r>
              <a:rPr lang="ru-RU">
                <a:solidFill>
                  <a:schemeClr val="tx1"/>
                </a:solidFill>
              </a:rPr>
              <a:t>Формат А5 – четыре страницы на листе А4, сложенном пополам</a:t>
            </a:r>
          </a:p>
          <a:p>
            <a:pPr marL="342900" indent="-342900">
              <a:buAutoNum type="arabicPeriod"/>
            </a:pPr>
            <a:r>
              <a:rPr lang="ru-RU">
                <a:solidFill>
                  <a:schemeClr val="tx1"/>
                </a:solidFill>
              </a:rPr>
              <a:t>Формат А6 – на листе А4 можно сделать восемь страничек с обоих сторон. Или четыре, если одна сторона</a:t>
            </a:r>
          </a:p>
        </p:txBody>
      </p:sp>
    </p:spTree>
    <p:extLst>
      <p:ext uri="{BB962C8B-B14F-4D97-AF65-F5344CB8AC3E}">
        <p14:creationId xmlns:p14="http://schemas.microsoft.com/office/powerpoint/2010/main" val="3680083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219" y="835383"/>
            <a:ext cx="8191500" cy="523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87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28" y="285504"/>
            <a:ext cx="6691511" cy="28826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4446" y="385025"/>
            <a:ext cx="403860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987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068" y="682579"/>
            <a:ext cx="4190348" cy="58459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7919" y="334851"/>
            <a:ext cx="5998334" cy="599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135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8619" y="478806"/>
            <a:ext cx="8630992" cy="589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9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992" y="522400"/>
            <a:ext cx="5372100" cy="5143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0068" y="743254"/>
            <a:ext cx="5265313" cy="502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6820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82</Words>
  <Application>Microsoft Office PowerPoint</Application>
  <PresentationFormat>Широкоэкранный</PresentationFormat>
  <Paragraphs>16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YS Text</vt:lpstr>
      <vt:lpstr>Тема Office</vt:lpstr>
      <vt:lpstr>РАБОЧИЕ ЛИСТЫ ФОРМА И ВИДЫ</vt:lpstr>
      <vt:lpstr>Презентация PowerPoint</vt:lpstr>
      <vt:lpstr>Форма рабочих листов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Учетная запись Майкрософт</dc:creator>
  <cp:lastModifiedBy>Наталья Сергеевна</cp:lastModifiedBy>
  <cp:revision>14</cp:revision>
  <dcterms:created xsi:type="dcterms:W3CDTF">2022-08-28T11:54:28Z</dcterms:created>
  <dcterms:modified xsi:type="dcterms:W3CDTF">2023-04-06T15:56:50Z</dcterms:modified>
</cp:coreProperties>
</file>