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60" r:id="rId4"/>
    <p:sldId id="261" r:id="rId5"/>
    <p:sldId id="257" r:id="rId6"/>
    <p:sldId id="258" r:id="rId7"/>
    <p:sldId id="259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97" d="100"/>
          <a:sy n="97" d="100"/>
        </p:scale>
        <p:origin x="-114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3543F-1976-4783-A5F3-5E0DFF4B89E7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DB37-EE4C-472B-B603-461F7209DD9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3543F-1976-4783-A5F3-5E0DFF4B89E7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DB37-EE4C-472B-B603-461F7209DD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3543F-1976-4783-A5F3-5E0DFF4B89E7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DB37-EE4C-472B-B603-461F7209DD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3543F-1976-4783-A5F3-5E0DFF4B89E7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DB37-EE4C-472B-B603-461F7209DD9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3543F-1976-4783-A5F3-5E0DFF4B89E7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DB37-EE4C-472B-B603-461F7209DD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3543F-1976-4783-A5F3-5E0DFF4B89E7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DB37-EE4C-472B-B603-461F7209DD9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3543F-1976-4783-A5F3-5E0DFF4B89E7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DB37-EE4C-472B-B603-461F7209DD9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3543F-1976-4783-A5F3-5E0DFF4B89E7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DB37-EE4C-472B-B603-461F7209DD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3543F-1976-4783-A5F3-5E0DFF4B89E7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DB37-EE4C-472B-B603-461F7209DD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3543F-1976-4783-A5F3-5E0DFF4B89E7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DB37-EE4C-472B-B603-461F7209DD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3543F-1976-4783-A5F3-5E0DFF4B89E7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DB37-EE4C-472B-B603-461F7209DD9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B3543F-1976-4783-A5F3-5E0DFF4B89E7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C14DB37-EE4C-472B-B603-461F7209DD9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4797152"/>
            <a:ext cx="3013720" cy="718016"/>
          </a:xfrm>
        </p:spPr>
        <p:txBody>
          <a:bodyPr/>
          <a:lstStyle/>
          <a:p>
            <a:pPr marL="0" indent="0" algn="l">
              <a:buNone/>
            </a:pPr>
            <a:r>
              <a:rPr lang="ru-RU" sz="14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Учителя начальных классов: Рогожина А.Ф., </a:t>
            </a:r>
            <a:r>
              <a:rPr lang="ru-RU" sz="1400" b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Яковчук</a:t>
            </a:r>
            <a:r>
              <a:rPr lang="ru-RU" sz="14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 О.И.</a:t>
            </a:r>
            <a:br>
              <a:rPr lang="ru-RU" sz="14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</a:br>
            <a:r>
              <a:rPr lang="ru-RU" sz="14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ГБОУ СОШ №493</a:t>
            </a:r>
            <a:endParaRPr lang="ru-RU" sz="1400" b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1484784"/>
            <a:ext cx="6212160" cy="2721456"/>
          </a:xfrm>
        </p:spPr>
        <p:txBody>
          <a:bodyPr>
            <a:normAutofit/>
          </a:bodyPr>
          <a:lstStyle/>
          <a:p>
            <a:pPr algn="ctr"/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" indent="0" algn="ctr"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Проектная деятельность</a:t>
            </a:r>
          </a:p>
          <a:p>
            <a:pPr marL="45720" indent="0" algn="ctr">
              <a:buNone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 класс</a:t>
            </a:r>
            <a:endParaRPr lang="ru-RU" sz="3600" b="1" dirty="0"/>
          </a:p>
          <a:p>
            <a:pPr marL="45720" indent="0" algn="ctr">
              <a:buNone/>
            </a:pPr>
            <a:endParaRPr lang="ru-RU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167633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25144"/>
            <a:ext cx="6512511" cy="790024"/>
          </a:xfrm>
        </p:spPr>
        <p:txBody>
          <a:bodyPr/>
          <a:lstStyle/>
          <a:p>
            <a:pPr marL="0" indent="0" algn="l">
              <a:buNone/>
            </a:pPr>
            <a:r>
              <a:rPr lang="ru-RU" sz="4000" dirty="0" smtClean="0"/>
              <a:t>Спасибо за </a:t>
            </a:r>
            <a:r>
              <a:rPr lang="ru-RU" sz="4000" dirty="0" smtClean="0"/>
              <a:t>внимание!!!</a:t>
            </a:r>
            <a:endParaRPr lang="ru-RU" sz="4000" dirty="0"/>
          </a:p>
        </p:txBody>
      </p:sp>
      <p:pic>
        <p:nvPicPr>
          <p:cNvPr id="3075" name="Picture 3" descr="C:\Users\пользователь\Desktop\304787-cartoon-animals-wallpaper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64704"/>
            <a:ext cx="6723990" cy="42484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9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9" y="4005064"/>
            <a:ext cx="3240359" cy="144016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7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700" dirty="0">
                <a:solidFill>
                  <a:srgbClr val="1A1A1A"/>
                </a:solidFill>
                <a:latin typeface="Arial"/>
                <a:ea typeface="Times New Roman"/>
                <a:cs typeface="Times New Roman"/>
              </a:rPr>
              <a:t>Внеурочная деятельность</a:t>
            </a:r>
            <a:r>
              <a:rPr lang="ru-RU" sz="1700" dirty="0" smtClean="0">
                <a:solidFill>
                  <a:srgbClr val="1A1A1A"/>
                </a:solidFill>
                <a:latin typeface="Arial"/>
                <a:ea typeface="Times New Roman"/>
                <a:cs typeface="Times New Roman"/>
              </a:rPr>
              <a:t>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700" dirty="0" smtClean="0">
                <a:solidFill>
                  <a:srgbClr val="1A1A1A"/>
                </a:solidFill>
                <a:latin typeface="Arial"/>
                <a:ea typeface="Times New Roman"/>
                <a:cs typeface="Times New Roman"/>
              </a:rPr>
              <a:t> «Я – исследователь»</a:t>
            </a:r>
            <a:endParaRPr lang="ru-RU" sz="17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700" dirty="0">
                <a:solidFill>
                  <a:srgbClr val="1A1A1A"/>
                </a:solidFill>
                <a:latin typeface="Arial"/>
                <a:ea typeface="Times New Roman"/>
                <a:cs typeface="Times New Roman"/>
              </a:rPr>
              <a:t>Тема: </a:t>
            </a:r>
            <a:r>
              <a:rPr lang="ru-RU" sz="1700" dirty="0" smtClean="0">
                <a:solidFill>
                  <a:srgbClr val="1A1A1A"/>
                </a:solidFill>
                <a:latin typeface="Arial"/>
                <a:ea typeface="Times New Roman"/>
                <a:cs typeface="Times New Roman"/>
              </a:rPr>
              <a:t>Материки </a:t>
            </a:r>
            <a:r>
              <a:rPr lang="ru-RU" sz="1700" dirty="0">
                <a:solidFill>
                  <a:srgbClr val="1A1A1A"/>
                </a:solidFill>
                <a:latin typeface="Arial"/>
                <a:ea typeface="Times New Roman"/>
                <a:cs typeface="Times New Roman"/>
              </a:rPr>
              <a:t>(Евразия</a:t>
            </a:r>
            <a:r>
              <a:rPr lang="ru-RU" sz="1700" dirty="0" smtClean="0">
                <a:solidFill>
                  <a:srgbClr val="1A1A1A"/>
                </a:solidFill>
                <a:latin typeface="Arial"/>
                <a:ea typeface="Times New Roman"/>
                <a:cs typeface="Times New Roman"/>
              </a:rPr>
              <a:t>)</a:t>
            </a:r>
            <a:endParaRPr lang="ru-RU" sz="17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620688"/>
            <a:ext cx="7175351" cy="4304769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C:\Users\пользователь\AppData\Local\Microsoft\Windows\Temporary Internet Files\Content.Word\Фото041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9"/>
            <a:ext cx="4248472" cy="3096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C:\Users\пользователь\AppData\Local\Microsoft\Windows\Temporary Internet Files\Content.Word\Фото041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190" y="692698"/>
            <a:ext cx="4031673" cy="30963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 descr="C:\Users\пользователь\Desktop\kisspng-beaver-cartoon-network-clip-art-beaver-5ab3831faa82b9.026417341521713951698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1" b="100000" l="13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778" y="2881452"/>
            <a:ext cx="2232248" cy="267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ользователь\Desktop\1696535339_gas-kvas-com-p-kartinki-travka-1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4" y="4077072"/>
            <a:ext cx="4394019" cy="15639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19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4149080"/>
            <a:ext cx="4176464" cy="2018853"/>
          </a:xfrm>
        </p:spPr>
        <p:txBody>
          <a:bodyPr/>
          <a:lstStyle/>
          <a:p>
            <a:pPr marL="0" lvl="0" indent="0" algn="l">
              <a:lnSpc>
                <a:spcPct val="115000"/>
              </a:lnSpc>
              <a:spcBef>
                <a:spcPct val="20000"/>
              </a:spcBef>
              <a:buNone/>
            </a:pPr>
            <a:r>
              <a:rPr lang="ru-RU" sz="17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7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7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Внеурочная деятельность</a:t>
            </a:r>
            <a:r>
              <a:rPr lang="ru-RU" sz="17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:</a:t>
            </a:r>
            <a:br>
              <a:rPr lang="ru-RU" sz="17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7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 «Я – исследователь»</a:t>
            </a:r>
            <a:r>
              <a:rPr lang="ru-RU" sz="17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7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7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Тема: </a:t>
            </a:r>
            <a:r>
              <a:rPr lang="ru-RU" sz="17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Материки </a:t>
            </a:r>
            <a:r>
              <a:rPr lang="ru-RU" sz="17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(Евразия</a:t>
            </a:r>
            <a:r>
              <a:rPr lang="ru-RU" sz="17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)</a:t>
            </a:r>
            <a:r>
              <a:rPr lang="ru-RU" sz="17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7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2050" name="Picture 2" descr="C:\Users\пользователь\Desktop\IMG_319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0232"/>
            <a:ext cx="4104456" cy="3078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82084"/>
            <a:ext cx="3816424" cy="31825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пользователь\Desktop\IMG_3191.jp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482" y="340233"/>
            <a:ext cx="3867111" cy="3078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53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4293096"/>
            <a:ext cx="4320480" cy="1656184"/>
          </a:xfrm>
        </p:spPr>
        <p:txBody>
          <a:bodyPr/>
          <a:lstStyle/>
          <a:p>
            <a:pPr marL="0" indent="0" algn="l">
              <a:buNone/>
            </a:pPr>
            <a:r>
              <a:rPr lang="ru-RU" sz="17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7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7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Внеурочная деятельность</a:t>
            </a:r>
            <a:r>
              <a:rPr lang="ru-RU" sz="17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:</a:t>
            </a:r>
            <a:br>
              <a:rPr lang="ru-RU" sz="17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7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 «Я – исследователь»</a:t>
            </a:r>
            <a:r>
              <a:rPr lang="ru-RU" sz="17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7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7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Тема</a:t>
            </a:r>
            <a:r>
              <a:rPr lang="ru-RU" sz="17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: Древние цивилизации</a:t>
            </a:r>
            <a:r>
              <a:rPr lang="ru-RU" sz="17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7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3074" name="Picture 2" descr="C:\Users\пользователь\Desktop\IMG_319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15722"/>
            <a:ext cx="4226647" cy="31699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пользователь\Desktop\IMG_31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1661"/>
            <a:ext cx="4223201" cy="31683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c9dacf1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686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865247"/>
            <a:ext cx="435039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84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4077072"/>
            <a:ext cx="4248472" cy="1728192"/>
          </a:xfrm>
        </p:spPr>
        <p:txBody>
          <a:bodyPr/>
          <a:lstStyle/>
          <a:p>
            <a:pPr marL="0" lvl="0" indent="0" algn="l">
              <a:lnSpc>
                <a:spcPct val="115000"/>
              </a:lnSpc>
              <a:spcBef>
                <a:spcPct val="20000"/>
              </a:spcBef>
              <a:buNone/>
            </a:pPr>
            <a:r>
              <a:rPr lang="ru-RU" sz="16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6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Внеурочная деятельность: </a:t>
            </a:r>
            <a: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/>
            </a:r>
            <a:b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«Я – исследователь»</a:t>
            </a:r>
            <a:r>
              <a:rPr lang="ru-RU" sz="16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6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Тема:</a:t>
            </a:r>
            <a:r>
              <a:rPr lang="ru-RU" sz="1600" b="0" dirty="0">
                <a:solidFill>
                  <a:srgbClr val="1A1A1A"/>
                </a:solidFill>
                <a:effectLst/>
                <a:latin typeface="YS Text"/>
              </a:rPr>
              <a:t> </a:t>
            </a:r>
            <a:r>
              <a:rPr lang="ru-RU" sz="1600" b="0" dirty="0" smtClean="0">
                <a:solidFill>
                  <a:srgbClr val="1A1A1A"/>
                </a:solidFill>
                <a:effectLst/>
                <a:latin typeface="YS Text"/>
              </a:rPr>
              <a:t>Обитатели </a:t>
            </a:r>
            <a:r>
              <a:rPr lang="ru-RU" sz="1600" b="0" dirty="0">
                <a:solidFill>
                  <a:srgbClr val="1A1A1A"/>
                </a:solidFill>
                <a:effectLst/>
                <a:latin typeface="YS Text"/>
              </a:rPr>
              <a:t>морских </a:t>
            </a:r>
            <a:r>
              <a:rPr lang="ru-RU" sz="1600" b="0" dirty="0" smtClean="0">
                <a:solidFill>
                  <a:srgbClr val="1A1A1A"/>
                </a:solidFill>
                <a:effectLst/>
                <a:latin typeface="YS Text"/>
              </a:rPr>
              <a:t>глубин</a:t>
            </a:r>
            <a:endParaRPr lang="ru-RU" sz="1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8372"/>
            <a:ext cx="4248473" cy="31863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45939"/>
            <a:ext cx="4101649" cy="30756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238" y="260648"/>
            <a:ext cx="4074427" cy="31940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070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861048"/>
            <a:ext cx="4248474" cy="1654120"/>
          </a:xfrm>
        </p:spPr>
        <p:txBody>
          <a:bodyPr/>
          <a:lstStyle/>
          <a:p>
            <a:pPr marL="0" indent="0" algn="l">
              <a:buNone/>
            </a:pPr>
            <a:r>
              <a:rPr lang="ru-RU" sz="16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6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Внеурочная деятельность: </a:t>
            </a:r>
            <a: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/>
            </a:r>
            <a:b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«Я – исследователь»</a:t>
            </a:r>
            <a:b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600" b="0" dirty="0">
                <a:solidFill>
                  <a:srgbClr val="1A1A1A"/>
                </a:solidFill>
                <a:effectLst/>
                <a:latin typeface="YS Text"/>
              </a:rPr>
              <a:t>Тема: </a:t>
            </a:r>
            <a:r>
              <a:rPr lang="ru-RU" sz="1600" b="0" dirty="0" smtClean="0">
                <a:solidFill>
                  <a:srgbClr val="1A1A1A"/>
                </a:solidFill>
                <a:effectLst/>
                <a:latin typeface="YS Text"/>
              </a:rPr>
              <a:t>Вулканы Камчатки (</a:t>
            </a:r>
            <a:r>
              <a:rPr lang="ru-RU" sz="1600" b="0" dirty="0" err="1" smtClean="0">
                <a:solidFill>
                  <a:srgbClr val="1A1A1A"/>
                </a:solidFill>
                <a:effectLst/>
                <a:latin typeface="YS Text"/>
              </a:rPr>
              <a:t>Авачинский</a:t>
            </a:r>
            <a:r>
              <a:rPr lang="ru-RU" sz="1600" b="0" dirty="0" smtClean="0">
                <a:solidFill>
                  <a:srgbClr val="1A1A1A"/>
                </a:solidFill>
                <a:effectLst/>
                <a:latin typeface="YS Text"/>
              </a:rPr>
              <a:t> </a:t>
            </a:r>
            <a:r>
              <a:rPr lang="ru-RU" sz="1600" b="0" dirty="0">
                <a:solidFill>
                  <a:srgbClr val="1A1A1A"/>
                </a:solidFill>
                <a:effectLst/>
                <a:latin typeface="YS Text"/>
              </a:rPr>
              <a:t>вулкан)</a:t>
            </a:r>
            <a:endParaRPr lang="ru-RU" sz="1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1921"/>
            <a:ext cx="4084636" cy="30634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1499"/>
            <a:ext cx="4129289" cy="30963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275" y="3645024"/>
            <a:ext cx="4101014" cy="30751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222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4293096"/>
            <a:ext cx="3744415" cy="1872208"/>
          </a:xfrm>
        </p:spPr>
        <p:txBody>
          <a:bodyPr/>
          <a:lstStyle/>
          <a:p>
            <a:pPr marL="0" indent="0" algn="l">
              <a:buNone/>
            </a:pPr>
            <a:r>
              <a:rPr lang="ru-RU" sz="16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6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Внеурочная деятельность</a:t>
            </a:r>
            <a: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:</a:t>
            </a:r>
            <a:b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«</a:t>
            </a:r>
            <a: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Я </a:t>
            </a:r>
            <a: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– </a:t>
            </a:r>
            <a: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исследователь»</a:t>
            </a:r>
            <a: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/>
            </a:r>
            <a:b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600" b="0" dirty="0">
                <a:solidFill>
                  <a:srgbClr val="1A1A1A"/>
                </a:solidFill>
                <a:effectLst/>
                <a:latin typeface="YS Text"/>
              </a:rPr>
              <a:t>Тема: </a:t>
            </a:r>
            <a:r>
              <a:rPr lang="ru-RU" sz="1600" b="0" dirty="0" smtClean="0">
                <a:solidFill>
                  <a:srgbClr val="1A1A1A"/>
                </a:solidFill>
                <a:effectLst/>
                <a:latin typeface="YS Text"/>
              </a:rPr>
              <a:t>«Африка»</a:t>
            </a:r>
            <a:endParaRPr lang="ru-RU" dirty="0"/>
          </a:p>
        </p:txBody>
      </p:sp>
      <p:pic>
        <p:nvPicPr>
          <p:cNvPr id="1026" name="Picture 2" descr="C:\Users\пользователь\Desktop\Фото05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3"/>
            <a:ext cx="4416491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Фото05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4664"/>
            <a:ext cx="4238584" cy="33123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пользователь\Desktop\1679569433_celes-club-p-zveri-madagaskara-pinterest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3693352" cy="341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32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4149080"/>
            <a:ext cx="4176464" cy="1296144"/>
          </a:xfrm>
        </p:spPr>
        <p:txBody>
          <a:bodyPr/>
          <a:lstStyle/>
          <a:p>
            <a:pPr marL="0" indent="0" algn="l">
              <a:buNone/>
            </a:pPr>
            <a:r>
              <a:rPr lang="ru-RU" sz="16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6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Внеурочная деятельность:</a:t>
            </a:r>
            <a:b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600" b="0" dirty="0" smtClean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«</a:t>
            </a:r>
            <a: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Я – исследователь»</a:t>
            </a:r>
            <a:b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600" b="0" dirty="0">
                <a:solidFill>
                  <a:srgbClr val="1A1A1A"/>
                </a:solidFill>
                <a:effectLst/>
                <a:latin typeface="YS Text"/>
              </a:rPr>
              <a:t>Тема: </a:t>
            </a:r>
            <a:r>
              <a:rPr lang="ru-RU" sz="1600" b="0" dirty="0" smtClean="0">
                <a:solidFill>
                  <a:srgbClr val="1A1A1A"/>
                </a:solidFill>
                <a:effectLst/>
                <a:latin typeface="YS Text"/>
              </a:rPr>
              <a:t>Африка</a:t>
            </a:r>
            <a:endParaRPr lang="ru-RU" dirty="0"/>
          </a:p>
        </p:txBody>
      </p:sp>
      <p:pic>
        <p:nvPicPr>
          <p:cNvPr id="1026" name="Picture 2" descr="C:\Users\пользователь\Desktop\Фото050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3991"/>
            <a:ext cx="4248472" cy="31863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Фото05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40968"/>
            <a:ext cx="4297326" cy="3168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512e634d1e59fdd99232e0b17a2dcd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8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211" y="1340768"/>
            <a:ext cx="3568624" cy="189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78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3717032"/>
            <a:ext cx="2880320" cy="1296144"/>
          </a:xfrm>
        </p:spPr>
        <p:txBody>
          <a:bodyPr/>
          <a:lstStyle/>
          <a:p>
            <a:pPr marL="0" indent="0" algn="l">
              <a:buNone/>
            </a:pPr>
            <a:r>
              <a:rPr lang="ru-RU" sz="16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600" b="0" dirty="0">
                <a:solidFill>
                  <a:srgbClr val="212745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Внеурочная деятельность:</a:t>
            </a:r>
            <a:b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  <a:t> «Я – исследователь»</a:t>
            </a:r>
            <a:br>
              <a:rPr lang="ru-RU" sz="1600" b="0" dirty="0">
                <a:solidFill>
                  <a:srgbClr val="1A1A1A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600" b="0" dirty="0">
                <a:solidFill>
                  <a:srgbClr val="1A1A1A"/>
                </a:solidFill>
                <a:effectLst/>
                <a:latin typeface="YS Text"/>
              </a:rPr>
              <a:t>Тема: </a:t>
            </a:r>
            <a:r>
              <a:rPr lang="ru-RU" sz="1600" b="0" dirty="0" smtClean="0">
                <a:solidFill>
                  <a:srgbClr val="1A1A1A"/>
                </a:solidFill>
                <a:effectLst/>
                <a:latin typeface="YS Text"/>
              </a:rPr>
              <a:t>Африка</a:t>
            </a:r>
            <a:endParaRPr lang="ru-RU" dirty="0"/>
          </a:p>
        </p:txBody>
      </p:sp>
      <p:pic>
        <p:nvPicPr>
          <p:cNvPr id="1026" name="Picture 2" descr="C:\Users\пользователь\Desktop\IMG_330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6436"/>
            <a:ext cx="3502873" cy="28045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IMG_33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1520" y="3356993"/>
            <a:ext cx="2520279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IMG_33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58671" y="99247"/>
            <a:ext cx="2755033" cy="33284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ользователь\Desktop\IMG_3311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56993"/>
            <a:ext cx="2664296" cy="25654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06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325</TotalTime>
  <Words>33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Учителя начальных классов: Рогожина А.Ф., Яковчук О.И. ГБОУ СОШ №493</vt:lpstr>
      <vt:lpstr> </vt:lpstr>
      <vt:lpstr> Внеурочная деятельность:  «Я – исследователь» Тема: Материки (Евразия) </vt:lpstr>
      <vt:lpstr> Внеурочная деятельность:  «Я – исследователь» Тема: Древние цивилизации </vt:lpstr>
      <vt:lpstr> Внеурочная деятельность:  «Я – исследователь» Тема: Обитатели морских глубин</vt:lpstr>
      <vt:lpstr> Внеурочная деятельность:  «Я – исследователь» Тема: Вулканы Камчатки (Авачинский вулкан)</vt:lpstr>
      <vt:lpstr> Внеурочная деятельность: «Я – исследователь» Тема: «Африка»</vt:lpstr>
      <vt:lpstr> Внеурочная деятельность: «Я – исследователь» Тема: Африка</vt:lpstr>
      <vt:lpstr> Внеурочная деятельность:  «Я – исследователь» Тема: Африка</vt:lpstr>
      <vt:lpstr>Спасибо за внимание!!!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Рогожина Анжела Федоровна</cp:lastModifiedBy>
  <cp:revision>31</cp:revision>
  <dcterms:created xsi:type="dcterms:W3CDTF">2023-12-22T16:58:09Z</dcterms:created>
  <dcterms:modified xsi:type="dcterms:W3CDTF">2024-01-18T05:36:50Z</dcterms:modified>
</cp:coreProperties>
</file>