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  <p:sldId id="266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7" d="100"/>
          <a:sy n="57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43789"/>
            <a:ext cx="9144000" cy="231006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50104"/>
            <a:ext cx="9144000" cy="140769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9015"/>
            <a:ext cx="10515600" cy="115167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4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39015"/>
            <a:ext cx="2628900" cy="563794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39015"/>
            <a:ext cx="7734300" cy="563794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886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9389"/>
            <a:ext cx="10515600" cy="11168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92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013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9389"/>
            <a:ext cx="10515600" cy="11168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1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39015"/>
            <a:ext cx="10515600" cy="11421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49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9015"/>
            <a:ext cx="10515600" cy="115167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78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19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29388"/>
            <a:ext cx="3932237" cy="15280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51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39014"/>
            <a:ext cx="3932237" cy="15183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50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30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kartaslov.ru/%D0%B7%D0%BD%D0%B0%D1%87%D0%B5%D0%BD%D0%B8%D0%B5-%D1%81%D0%BB%D0%BE%D0%B2%D0%B0/%D0%B8%D1%81%D0%BA%D1%83%D1%81%D1%81%D1%82%D0%B2%D0%BE" TargetMode="External"/><Relationship Id="rId2" Type="http://schemas.openxmlformats.org/officeDocument/2006/relationships/hyperlink" Target="https://kartaslov.ru/%D0%B7%D0%BD%D0%B0%D1%87%D0%B5%D0%BD%D0%B8%D0%B5-%D1%81%D0%BB%D0%BE%D0%B2%D0%B0/%D0%B2%D0%B2%D0%B5%D0%B4%D0%B5%D0%BD%D0%B8%D0%B5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348932-AFE8-4B21-9419-F1A195AAD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2589"/>
            <a:ext cx="9144000" cy="2310064"/>
          </a:xfrm>
        </p:spPr>
        <p:txBody>
          <a:bodyPr>
            <a:normAutofit/>
          </a:bodyPr>
          <a:lstStyle/>
          <a:p>
            <a:br>
              <a:rPr lang="ru-RU" sz="3100" b="1" dirty="0"/>
            </a:br>
            <a:r>
              <a:rPr lang="ru-RU" sz="3100" b="1" dirty="0"/>
              <a:t>Пропедевтика изучения предметов основной школы через реализацию программ внеурочной деятельности </a:t>
            </a:r>
            <a:br>
              <a:rPr lang="ru-RU" sz="3100" b="1" dirty="0"/>
            </a:br>
            <a:r>
              <a:rPr lang="ru-RU" sz="3100" b="1" dirty="0"/>
              <a:t>в начальной школе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E334CD-457D-4B86-895A-B4F4F62164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15304"/>
            <a:ext cx="9144000" cy="1407695"/>
          </a:xfrm>
        </p:spPr>
        <p:txBody>
          <a:bodyPr/>
          <a:lstStyle/>
          <a:p>
            <a:r>
              <a:rPr lang="ru-RU" b="1" dirty="0" err="1"/>
              <a:t>Бреславская</a:t>
            </a:r>
            <a:r>
              <a:rPr lang="ru-RU" b="1" dirty="0"/>
              <a:t> </a:t>
            </a:r>
            <a:r>
              <a:rPr lang="ru-RU" b="1"/>
              <a:t>Юлия Юрьевна,</a:t>
            </a:r>
            <a:endParaRPr lang="ru-RU" b="1" dirty="0"/>
          </a:p>
          <a:p>
            <a:r>
              <a:rPr lang="ru-RU" dirty="0"/>
              <a:t> заместитель директора по УВР</a:t>
            </a:r>
          </a:p>
          <a:p>
            <a:r>
              <a:rPr lang="ru-RU" dirty="0"/>
              <a:t>ГБОУ СОШ № 493 </a:t>
            </a:r>
          </a:p>
        </p:txBody>
      </p:sp>
    </p:spTree>
    <p:extLst>
      <p:ext uri="{BB962C8B-B14F-4D97-AF65-F5344CB8AC3E}">
        <p14:creationId xmlns:p14="http://schemas.microsoft.com/office/powerpoint/2010/main" val="3930061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1AAA3B-4EF9-441E-A713-598172AFD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День зеленого света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4A53390-6E4D-4286-877E-088D10342DD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53331" y="1825625"/>
            <a:ext cx="4351338" cy="4351338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C6228C08-7462-4FD0-9E6F-81601A269B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837976"/>
            <a:ext cx="5181600" cy="432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81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A456A8-0363-4DF1-A0CF-13A019E8F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Школьное образование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37D8E6-36EF-4B97-9D21-85502D40B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392" y="1427482"/>
            <a:ext cx="7059599" cy="52670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328DC1-751B-4008-B060-967D438B3B10}"/>
              </a:ext>
            </a:extLst>
          </p:cNvPr>
          <p:cNvSpPr txBox="1"/>
          <p:nvPr/>
        </p:nvSpPr>
        <p:spPr>
          <a:xfrm>
            <a:off x="3355597" y="3858936"/>
            <a:ext cx="27404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 класс – подготовка к обучению (пропедевтика), </a:t>
            </a:r>
            <a:r>
              <a:rPr lang="ru-RU" dirty="0" err="1"/>
              <a:t>безотметочная</a:t>
            </a:r>
            <a:r>
              <a:rPr lang="ru-RU" dirty="0"/>
              <a:t> система</a:t>
            </a:r>
          </a:p>
          <a:p>
            <a:r>
              <a:rPr lang="ru-RU" dirty="0"/>
              <a:t>2-11класс - обучение в школе</a:t>
            </a:r>
          </a:p>
        </p:txBody>
      </p:sp>
    </p:spTree>
    <p:extLst>
      <p:ext uri="{BB962C8B-B14F-4D97-AF65-F5344CB8AC3E}">
        <p14:creationId xmlns:p14="http://schemas.microsoft.com/office/powerpoint/2010/main" val="3825334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4D08D-2BBD-471D-9B5D-2A7E5DDF1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539015"/>
            <a:ext cx="10693400" cy="1151673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Пропедевтика (греч. </a:t>
            </a:r>
            <a:r>
              <a:rPr lang="en-US" dirty="0" err="1"/>
              <a:t>propaidéuō</a:t>
            </a:r>
            <a:r>
              <a:rPr lang="en-US" dirty="0"/>
              <a:t>, </a:t>
            </a:r>
            <a:r>
              <a:rPr lang="ru-RU" dirty="0"/>
              <a:t>предварительно обучаю)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B9DCDEC-A67B-4F93-A4C1-5247ED7C0E90}"/>
              </a:ext>
            </a:extLst>
          </p:cNvPr>
          <p:cNvSpPr/>
          <p:nvPr/>
        </p:nvSpPr>
        <p:spPr>
          <a:xfrm>
            <a:off x="660400" y="1690688"/>
            <a:ext cx="644507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YS Text"/>
              </a:rPr>
              <a:t>—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  <a:latin typeface="YS Text"/>
              </a:rPr>
              <a:t>дидактический термин, означающий введение в какую-либо науку, предварительный вводный курс, систематически изложенный в сжатой и элементарной форме.</a:t>
            </a:r>
          </a:p>
          <a:p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YS Text"/>
              </a:rPr>
              <a:t>— 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Введение в какую-нибудь науку, сообщение предварительных знаний </a:t>
            </a:r>
          </a:p>
          <a:p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о чем-нибудь;</a:t>
            </a:r>
          </a:p>
          <a:p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YS Text"/>
              </a:rPr>
              <a:t>— </a:t>
            </a:r>
            <a:r>
              <a:rPr lang="ru-RU" sz="2400" i="1" dirty="0">
                <a:solidFill>
                  <a:schemeClr val="tx1">
                    <a:lumMod val="50000"/>
                  </a:schemeClr>
                </a:solidFill>
              </a:rPr>
              <a:t>книжн.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 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введение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 в какую-либо </a:t>
            </a:r>
            <a:r>
              <a:rPr lang="ru-RU" sz="2400" u="sng" dirty="0">
                <a:solidFill>
                  <a:schemeClr val="tx1">
                    <a:lumMod val="50000"/>
                  </a:schemeClr>
                </a:solidFill>
              </a:rPr>
              <a:t>науку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  или 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искусство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, сокращённое систематическое изложение предмета в элементарной форме, приготовительный (предварительный, вводный) курс, предшествующий более глубокому изучению предмета.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90D642-B6C1-4431-BAA1-79F03494D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40" y="2004969"/>
            <a:ext cx="3822234" cy="373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73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D2E535-4CCD-40BA-B184-336B94966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Правила: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1CC870-39F7-464F-A242-F38985E7E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Всегда предлагаем понаблюдать за явлениями, которые не изучали…</a:t>
            </a:r>
          </a:p>
          <a:p>
            <a:r>
              <a:rPr lang="ru-RU" dirty="0"/>
              <a:t>Не устаем повторять, что ошибка это тоже путь к знанию…</a:t>
            </a:r>
          </a:p>
          <a:p>
            <a:r>
              <a:rPr lang="ru-RU" dirty="0"/>
              <a:t>Говорим, не бойся пробовать…</a:t>
            </a:r>
          </a:p>
          <a:p>
            <a:r>
              <a:rPr lang="ru-RU" dirty="0"/>
              <a:t>Вскользь замечаем, что не все необходимо запомнить сейчас…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AFBBA6-B220-4A08-B4E7-D88AE782F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5809" y="4226506"/>
            <a:ext cx="3497001" cy="263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214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F7FBC-C267-497C-9933-761F4DE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Внеурочная деятельность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EB8F06-69F3-4B54-AB63-723E4DBCC429}"/>
              </a:ext>
            </a:extLst>
          </p:cNvPr>
          <p:cNvSpPr/>
          <p:nvPr/>
        </p:nvSpPr>
        <p:spPr>
          <a:xfrm>
            <a:off x="838199" y="1690688"/>
            <a:ext cx="86665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образовательная деятельность, осуществляемая  в формах, отличных от классно-урочной, и направленная на достижение планируемых результатов освоения основной образовательной программы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DF77B8-45FA-475D-88D3-B69B1C106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047" y="2726422"/>
            <a:ext cx="5508771" cy="413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912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565374-7459-4757-80B8-871AE550B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Наши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9F4D8B-64BD-4736-B3FD-4AECCE2AE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Разговоры о важном</a:t>
            </a:r>
          </a:p>
          <a:p>
            <a:r>
              <a:rPr lang="ru-RU" dirty="0"/>
              <a:t>Я- исследователь</a:t>
            </a:r>
          </a:p>
          <a:p>
            <a:r>
              <a:rPr lang="ru-RU" dirty="0"/>
              <a:t>Учимся общаться и дружить</a:t>
            </a:r>
          </a:p>
          <a:p>
            <a:r>
              <a:rPr lang="ru-RU" dirty="0"/>
              <a:t>Мир шахмат</a:t>
            </a:r>
          </a:p>
          <a:p>
            <a:r>
              <a:rPr lang="ru-RU" dirty="0"/>
              <a:t>Движение- есть жизнь</a:t>
            </a:r>
          </a:p>
          <a:p>
            <a:r>
              <a:rPr lang="ru-RU" dirty="0"/>
              <a:t>Театральный английский</a:t>
            </a:r>
          </a:p>
          <a:p>
            <a:r>
              <a:rPr lang="ru-RU" dirty="0"/>
              <a:t>Моя художественная практика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80A16D-60AA-4BFA-8098-6CE9D325D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631" y="1560352"/>
            <a:ext cx="4616611" cy="461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46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B2D5D-B316-481B-BA45-EA0F64AEA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Задумаемся…</a:t>
            </a: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F0918832-DF30-4FAF-ADE1-2C66476CFD5B}"/>
              </a:ext>
            </a:extLst>
          </p:cNvPr>
          <p:cNvSpPr/>
          <p:nvPr/>
        </p:nvSpPr>
        <p:spPr>
          <a:xfrm>
            <a:off x="738231" y="1690688"/>
            <a:ext cx="7248088" cy="466816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B24CCA2-E898-4938-BEA4-4F631E6AFFB2}"/>
              </a:ext>
            </a:extLst>
          </p:cNvPr>
          <p:cNvCxnSpPr>
            <a:cxnSpLocks/>
            <a:stCxn id="3" idx="1"/>
            <a:endCxn id="3" idx="5"/>
          </p:cNvCxnSpPr>
          <p:nvPr/>
        </p:nvCxnSpPr>
        <p:spPr>
          <a:xfrm>
            <a:off x="2550253" y="4024772"/>
            <a:ext cx="3624044" cy="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FF522B3F-11DB-4551-8E18-D7673808EBBB}"/>
              </a:ext>
            </a:extLst>
          </p:cNvPr>
          <p:cNvCxnSpPr/>
          <p:nvPr/>
        </p:nvCxnSpPr>
        <p:spPr>
          <a:xfrm>
            <a:off x="1610686" y="5268286"/>
            <a:ext cx="5578679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D46DF8E-113C-4114-A6A0-997FB08ABD2E}"/>
              </a:ext>
            </a:extLst>
          </p:cNvPr>
          <p:cNvSpPr txBox="1"/>
          <p:nvPr/>
        </p:nvSpPr>
        <p:spPr>
          <a:xfrm>
            <a:off x="3691156" y="3112316"/>
            <a:ext cx="1501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урок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66BAE3-5CD4-4827-B469-EB06C0819DA8}"/>
              </a:ext>
            </a:extLst>
          </p:cNvPr>
          <p:cNvSpPr txBox="1"/>
          <p:nvPr/>
        </p:nvSpPr>
        <p:spPr>
          <a:xfrm>
            <a:off x="2776757" y="4169476"/>
            <a:ext cx="3011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внеурочная деятельность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DA6820-BA6D-4975-9CD1-661BB2898FB5}"/>
              </a:ext>
            </a:extLst>
          </p:cNvPr>
          <p:cNvSpPr txBox="1"/>
          <p:nvPr/>
        </p:nvSpPr>
        <p:spPr>
          <a:xfrm>
            <a:off x="2822895" y="5539837"/>
            <a:ext cx="3154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самоподготовка</a:t>
            </a:r>
          </a:p>
        </p:txBody>
      </p:sp>
    </p:spTree>
    <p:extLst>
      <p:ext uri="{BB962C8B-B14F-4D97-AF65-F5344CB8AC3E}">
        <p14:creationId xmlns:p14="http://schemas.microsoft.com/office/powerpoint/2010/main" val="2395514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5A385-ACA3-4C97-899F-05FC53C39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</a:t>
            </a:r>
            <a:r>
              <a:rPr lang="ru-RU" dirty="0" err="1"/>
              <a:t>йдем</a:t>
            </a:r>
            <a:r>
              <a:rPr lang="ru-RU" dirty="0"/>
              <a:t> вместе!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474668-31CB-4934-BB6D-8FA80AB3F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966" y="1546196"/>
            <a:ext cx="9264242" cy="521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223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493 1">
  <a:themeElements>
    <a:clrScheme name="Другая 1">
      <a:dk1>
        <a:srgbClr val="1A1574"/>
      </a:dk1>
      <a:lt1>
        <a:srgbClr val="FFC570"/>
      </a:lt1>
      <a:dk2>
        <a:srgbClr val="463FB2"/>
      </a:dk2>
      <a:lt2>
        <a:srgbClr val="FFD49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08CD8"/>
      </a:hlink>
      <a:folHlink>
        <a:srgbClr val="954F72"/>
      </a:folHlink>
    </a:clrScheme>
    <a:fontScheme name="Arial Black/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493 1" id="{DAECD0E2-CD6C-48CB-AFF4-E4B339B17367}" vid="{19F07317-46EF-4F4F-9472-66BCFE266B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493 1</Template>
  <TotalTime>50</TotalTime>
  <Words>224</Words>
  <Application>Microsoft Office PowerPoint</Application>
  <PresentationFormat>Широкоэкранный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Times New Roman</vt:lpstr>
      <vt:lpstr>YS Text</vt:lpstr>
      <vt:lpstr>Тема 493 1</vt:lpstr>
      <vt:lpstr> Пропедевтика изучения предметов основной школы через реализацию программ внеурочной деятельности  в начальной школе</vt:lpstr>
      <vt:lpstr>День зеленого света</vt:lpstr>
      <vt:lpstr>Школьное образование</vt:lpstr>
      <vt:lpstr>Пропедевтика (греч. propaidéuō, предварительно обучаю)</vt:lpstr>
      <vt:lpstr>Правила:</vt:lpstr>
      <vt:lpstr>Внеурочная деятельность</vt:lpstr>
      <vt:lpstr>Наши программы</vt:lpstr>
      <vt:lpstr>Задумаемся…</vt:lpstr>
      <vt:lpstr>PROйдем вместе!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Пропедевтика изучения предметов основной школы через реализацию программ внеурочной деятельности в начальной школе</dc:title>
  <dc:creator>Бреславская Юлия Юрьевна</dc:creator>
  <cp:lastModifiedBy>Наталья Сергеевна</cp:lastModifiedBy>
  <cp:revision>15</cp:revision>
  <dcterms:created xsi:type="dcterms:W3CDTF">2024-01-22T14:59:12Z</dcterms:created>
  <dcterms:modified xsi:type="dcterms:W3CDTF">2024-01-29T17:37:03Z</dcterms:modified>
</cp:coreProperties>
</file>