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56" d="100"/>
          <a:sy n="56" d="100"/>
        </p:scale>
        <p:origin x="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43789"/>
            <a:ext cx="9144000" cy="2310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50104"/>
            <a:ext cx="9144000" cy="140769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4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39015"/>
            <a:ext cx="2628900" cy="563794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39015"/>
            <a:ext cx="7734300" cy="563794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8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92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1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9389"/>
            <a:ext cx="10515600" cy="11168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1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5"/>
            <a:ext cx="10515600" cy="11421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9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9015"/>
            <a:ext cx="10515600" cy="115167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8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1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29388"/>
            <a:ext cx="3932237" cy="15280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51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39014"/>
            <a:ext cx="3932237" cy="15183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0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B799-C4FF-469D-A291-2B58F6E464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5E612-DEAA-4E73-87ED-C02A5125D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</a:t>
            </a:r>
            <a:r>
              <a:rPr lang="ru-RU" dirty="0"/>
              <a:t>читай меня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35219" y="4979657"/>
            <a:ext cx="9144000" cy="1407695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dirty="0"/>
          </a:p>
          <a:p>
            <a:pPr algn="r"/>
            <a:endParaRPr lang="ru-RU" dirty="0"/>
          </a:p>
          <a:p>
            <a:pPr algn="r"/>
            <a:r>
              <a:rPr lang="ru-RU" dirty="0"/>
              <a:t>Терентьева Ольга Васильевна, </a:t>
            </a:r>
          </a:p>
          <a:p>
            <a:pPr algn="r"/>
            <a:r>
              <a:rPr lang="ru-RU" dirty="0"/>
              <a:t>учитель ГБОУ СОШ № 493</a:t>
            </a:r>
          </a:p>
        </p:txBody>
      </p:sp>
    </p:spTree>
    <p:extLst>
      <p:ext uri="{BB962C8B-B14F-4D97-AF65-F5344CB8AC3E}">
        <p14:creationId xmlns:p14="http://schemas.microsoft.com/office/powerpoint/2010/main" val="96330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Сказка- это……..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79" y="1825625"/>
            <a:ext cx="5933642" cy="4351338"/>
          </a:xfrm>
        </p:spPr>
      </p:pic>
    </p:spTree>
    <p:extLst>
      <p:ext uri="{BB962C8B-B14F-4D97-AF65-F5344CB8AC3E}">
        <p14:creationId xmlns:p14="http://schemas.microsoft.com/office/powerpoint/2010/main" val="21361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28638"/>
            <a:ext cx="10515600" cy="1117600"/>
          </a:xfrm>
        </p:spPr>
        <p:txBody>
          <a:bodyPr/>
          <a:lstStyle/>
          <a:p>
            <a:r>
              <a:rPr lang="ru-RU" dirty="0"/>
              <a:t>Три типа сказок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496" y="1646238"/>
            <a:ext cx="3571875" cy="4240212"/>
          </a:xfrm>
        </p:spPr>
      </p:pic>
      <p:sp>
        <p:nvSpPr>
          <p:cNvPr id="4" name="Прямоугольник 3"/>
          <p:cNvSpPr/>
          <p:nvPr/>
        </p:nvSpPr>
        <p:spPr>
          <a:xfrm>
            <a:off x="914399" y="2076226"/>
            <a:ext cx="3087445" cy="428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О животных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94729" y="2076226"/>
            <a:ext cx="2958353" cy="428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466268" y="2076226"/>
            <a:ext cx="2786231" cy="4281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96" y="1564015"/>
            <a:ext cx="3679115" cy="42416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268" y="1564016"/>
            <a:ext cx="3145715" cy="42577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048935" y="5834549"/>
            <a:ext cx="1620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dirty="0">
                <a:solidFill>
                  <a:srgbClr val="002060"/>
                </a:solidFill>
              </a:rPr>
              <a:t>Бытовая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93851" y="5860923"/>
            <a:ext cx="2109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dirty="0">
                <a:solidFill>
                  <a:srgbClr val="002060"/>
                </a:solidFill>
              </a:rPr>
              <a:t>Волшебная</a:t>
            </a:r>
          </a:p>
        </p:txBody>
      </p:sp>
    </p:spTree>
    <p:extLst>
      <p:ext uri="{BB962C8B-B14F-4D97-AF65-F5344CB8AC3E}">
        <p14:creationId xmlns:p14="http://schemas.microsoft.com/office/powerpoint/2010/main" val="97194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>
            <a:off x="683568" y="548680"/>
            <a:ext cx="2920244" cy="1512168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ВОЛШЕБНЫЕ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4368969" y="1070520"/>
            <a:ext cx="1440160" cy="576064"/>
          </a:xfrm>
          <a:prstGeom prst="rightArrow">
            <a:avLst/>
          </a:prstGeom>
          <a:solidFill>
            <a:srgbClr val="0070C0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6329663" y="548680"/>
            <a:ext cx="4560010" cy="1512168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-Сверхъестественные силы.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-Волшебные предметы.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-Чудесные превращения.</a:t>
            </a:r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820179" y="2276872"/>
            <a:ext cx="2920244" cy="1800200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sz="1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БЫТОВЫЕ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368969" y="2761264"/>
            <a:ext cx="1440160" cy="576064"/>
          </a:xfrm>
          <a:prstGeom prst="rightArrow">
            <a:avLst/>
          </a:prstGeom>
          <a:solidFill>
            <a:srgbClr val="0070C0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6437675" y="2276872"/>
            <a:ext cx="4451998" cy="2088232"/>
          </a:xfrm>
          <a:prstGeom prst="beve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-Возникли позднее других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-Герои рассчитывает только на самого себя, на свой ум, ловкость,  смекалку без помощи чудесных предметов.</a:t>
            </a:r>
          </a:p>
        </p:txBody>
      </p:sp>
      <p:sp>
        <p:nvSpPr>
          <p:cNvPr id="8" name="Прямоугольник с одним скругленным углом 7"/>
          <p:cNvSpPr/>
          <p:nvPr/>
        </p:nvSpPr>
        <p:spPr>
          <a:xfrm>
            <a:off x="683568" y="4365104"/>
            <a:ext cx="2992252" cy="1885089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 w="17780" cmpd="sng">
                  <a:solidFill>
                    <a:srgbClr val="A5B592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Constantia"/>
                <a:ea typeface="+mn-ea"/>
                <a:cs typeface="+mn-cs"/>
              </a:rPr>
              <a:t>СКАЗКИ О ЖИВОТНЫХ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336667" y="5019616"/>
            <a:ext cx="1440160" cy="576064"/>
          </a:xfrm>
          <a:prstGeom prst="rightArrow">
            <a:avLst/>
          </a:prstGeom>
          <a:solidFill>
            <a:srgbClr val="0070C0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6437674" y="4443552"/>
            <a:ext cx="4451999" cy="2304256"/>
          </a:xfrm>
          <a:prstGeom prst="beve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-Самые древние.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-Животные наделены не только речью, но и человеческими качествами, решают человеческие проблемы.</a:t>
            </a:r>
          </a:p>
        </p:txBody>
      </p:sp>
    </p:spTree>
    <p:extLst>
      <p:ext uri="{BB962C8B-B14F-4D97-AF65-F5344CB8AC3E}">
        <p14:creationId xmlns:p14="http://schemas.microsoft.com/office/powerpoint/2010/main" val="285748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uiExpand="1" build="p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Синквейн</a:t>
            </a:r>
            <a:r>
              <a:rPr lang="ru-RU" dirty="0"/>
              <a:t> « Сказки»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Существительное</a:t>
            </a:r>
          </a:p>
          <a:p>
            <a:r>
              <a:rPr lang="ru-RU" dirty="0"/>
              <a:t>Два прилагательных</a:t>
            </a:r>
          </a:p>
          <a:p>
            <a:r>
              <a:rPr lang="ru-RU" dirty="0"/>
              <a:t>Три глагола</a:t>
            </a:r>
          </a:p>
          <a:p>
            <a:r>
              <a:rPr lang="ru-RU" dirty="0"/>
              <a:t>Фраза из четырех слов</a:t>
            </a:r>
          </a:p>
          <a:p>
            <a:r>
              <a:rPr lang="ru-RU"/>
              <a:t>Слово - </a:t>
            </a:r>
            <a:r>
              <a:rPr lang="ru-RU" dirty="0"/>
              <a:t>резюме или словосочетание</a:t>
            </a:r>
          </a:p>
        </p:txBody>
      </p:sp>
    </p:spTree>
    <p:extLst>
      <p:ext uri="{BB962C8B-B14F-4D97-AF65-F5344CB8AC3E}">
        <p14:creationId xmlns:p14="http://schemas.microsoft.com/office/powerpoint/2010/main" val="16196674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493 1">
  <a:themeElements>
    <a:clrScheme name="Другая 1">
      <a:dk1>
        <a:srgbClr val="1A1574"/>
      </a:dk1>
      <a:lt1>
        <a:srgbClr val="FFC570"/>
      </a:lt1>
      <a:dk2>
        <a:srgbClr val="463FB2"/>
      </a:dk2>
      <a:lt2>
        <a:srgbClr val="FFD49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08CD8"/>
      </a:hlink>
      <a:folHlink>
        <a:srgbClr val="954F72"/>
      </a:folHlink>
    </a:clrScheme>
    <a:fontScheme name="Arial Black/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493 1" id="{DAECD0E2-CD6C-48CB-AFF4-E4B339B17367}" vid="{19F07317-46EF-4F4F-9472-66BCFE266B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493 1</Template>
  <TotalTime>51</TotalTime>
  <Words>101</Words>
  <Application>Microsoft Office PowerPoint</Application>
  <PresentationFormat>Широкоэкранный</PresentationFormat>
  <Paragraphs>34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Arial Black</vt:lpstr>
      <vt:lpstr>Constantia</vt:lpstr>
      <vt:lpstr>Тема 493 1</vt:lpstr>
      <vt:lpstr>PROчитай меня</vt:lpstr>
      <vt:lpstr>Сказка- это……..</vt:lpstr>
      <vt:lpstr>Три типа сказок</vt:lpstr>
      <vt:lpstr>Презентация PowerPoint</vt:lpstr>
      <vt:lpstr>Синквейн « Сказки»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PROчитай меня</dc:title>
  <dc:creator>Терентьева Ольга Васильевна</dc:creator>
  <cp:lastModifiedBy>Наталья Сергеевна</cp:lastModifiedBy>
  <cp:revision>7</cp:revision>
  <dcterms:created xsi:type="dcterms:W3CDTF">2024-01-22T13:56:34Z</dcterms:created>
  <dcterms:modified xsi:type="dcterms:W3CDTF">2024-01-29T17:45:22Z</dcterms:modified>
</cp:coreProperties>
</file>