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57" d="100"/>
          <a:sy n="57" d="100"/>
        </p:scale>
        <p:origin x="84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443789"/>
            <a:ext cx="9144000" cy="2310064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850104"/>
            <a:ext cx="9144000" cy="140769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AB799-C4FF-469D-A291-2B58F6E4649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E612-DEAA-4E73-87ED-C02A5125D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8996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39015"/>
            <a:ext cx="10515600" cy="115167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AB799-C4FF-469D-A291-2B58F6E4649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E612-DEAA-4E73-87ED-C02A5125D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843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539015"/>
            <a:ext cx="2628900" cy="563794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539015"/>
            <a:ext cx="7734300" cy="563794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AB799-C4FF-469D-A291-2B58F6E4649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E612-DEAA-4E73-87ED-C02A5125D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4886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29389"/>
            <a:ext cx="10515600" cy="111685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AB799-C4FF-469D-A291-2B58F6E4649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E612-DEAA-4E73-87ED-C02A5125D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092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AB799-C4FF-469D-A291-2B58F6E4649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E612-DEAA-4E73-87ED-C02A5125D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0137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29389"/>
            <a:ext cx="10515600" cy="111685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AB799-C4FF-469D-A291-2B58F6E4649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E612-DEAA-4E73-87ED-C02A5125D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10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539015"/>
            <a:ext cx="10515600" cy="114214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AB799-C4FF-469D-A291-2B58F6E4649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E612-DEAA-4E73-87ED-C02A5125D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34930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39015"/>
            <a:ext cx="10515600" cy="115167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AB799-C4FF-469D-A291-2B58F6E4649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E612-DEAA-4E73-87ED-C02A5125D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0782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AB799-C4FF-469D-A291-2B58F6E4649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E612-DEAA-4E73-87ED-C02A5125D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1192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529388"/>
            <a:ext cx="3932237" cy="152801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AB799-C4FF-469D-A291-2B58F6E4649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E612-DEAA-4E73-87ED-C02A5125D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95180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539014"/>
            <a:ext cx="3932237" cy="151838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AB799-C4FF-469D-A291-2B58F6E4649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E612-DEAA-4E73-87ED-C02A5125D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2500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AB799-C4FF-469D-A291-2B58F6E4649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B5E612-DEAA-4E73-87ED-C02A5125D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630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6CA01761-B76F-4824-8902-BA6E25B5A5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2238" y="2712416"/>
            <a:ext cx="9144000" cy="2310064"/>
          </a:xfrm>
        </p:spPr>
        <p:txBody>
          <a:bodyPr>
            <a:noAutofit/>
          </a:bodyPr>
          <a:lstStyle/>
          <a:p>
            <a:r>
              <a:rPr lang="ru-RU" sz="4800" b="1" dirty="0"/>
              <a:t>Потенциал проектной деятельности, как мотиватор получения знаний и умений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7AAA013-8B15-4015-820C-6A4BF25D1C96}"/>
              </a:ext>
            </a:extLst>
          </p:cNvPr>
          <p:cNvSpPr txBox="1"/>
          <p:nvPr/>
        </p:nvSpPr>
        <p:spPr>
          <a:xfrm>
            <a:off x="3014133" y="5181600"/>
            <a:ext cx="65362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Петряшова Ирина Александровна, </a:t>
            </a:r>
            <a:br>
              <a:rPr lang="ru-RU" sz="2400" b="1" dirty="0"/>
            </a:br>
            <a:r>
              <a:rPr lang="ru-RU" sz="2400" dirty="0"/>
              <a:t>учитель, заведующая ОДОД</a:t>
            </a:r>
            <a:br>
              <a:rPr lang="ru-RU" sz="2400" dirty="0"/>
            </a:br>
            <a:r>
              <a:rPr lang="ru-RU" sz="2400" dirty="0"/>
              <a:t>ГБОУ СОШ № 493</a:t>
            </a:r>
          </a:p>
        </p:txBody>
      </p:sp>
    </p:spTree>
    <p:extLst>
      <p:ext uri="{BB962C8B-B14F-4D97-AF65-F5344CB8AC3E}">
        <p14:creationId xmlns:p14="http://schemas.microsoft.com/office/powerpoint/2010/main" val="23416900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C6B547-A56C-001C-7AB9-0FC50D4BC8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334" y="36568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/>
              <a:t>Результат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7BAB768-630F-8A7B-4989-FE82911BCB7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186" y="1857938"/>
            <a:ext cx="4065104" cy="4726866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27F9FF4-A1B8-CDA5-CCD3-880224268F0C}"/>
              </a:ext>
            </a:extLst>
          </p:cNvPr>
          <p:cNvSpPr txBox="1"/>
          <p:nvPr/>
        </p:nvSpPr>
        <p:spPr>
          <a:xfrm>
            <a:off x="6320928" y="1405216"/>
            <a:ext cx="5791201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Ученик: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/>
              <a:t>уверенный в себе;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/>
              <a:t>способный решать проблемы;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/>
              <a:t>открытый к общению;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/>
              <a:t>успешный;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/>
              <a:t> мотивированный на дальнейший выбор профессии.</a:t>
            </a: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2501185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6CA01761-B76F-4824-8902-BA6E25B5A5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2238" y="2712416"/>
            <a:ext cx="9144000" cy="2310064"/>
          </a:xfrm>
        </p:spPr>
        <p:txBody>
          <a:bodyPr>
            <a:noAutofit/>
          </a:bodyPr>
          <a:lstStyle/>
          <a:p>
            <a:r>
              <a:rPr lang="ru-RU" sz="4800" b="1" dirty="0"/>
              <a:t>Потенциал проектной деятельности, как мотиватор получения знаний и умений</a:t>
            </a:r>
          </a:p>
        </p:txBody>
      </p:sp>
    </p:spTree>
    <p:extLst>
      <p:ext uri="{BB962C8B-B14F-4D97-AF65-F5344CB8AC3E}">
        <p14:creationId xmlns:p14="http://schemas.microsoft.com/office/powerpoint/2010/main" val="31077786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2845" y="1503907"/>
            <a:ext cx="10515600" cy="345064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0" dirty="0">
                <a:effectLst/>
                <a:latin typeface="+mn-lt"/>
              </a:rPr>
              <a:t>Проектная</a:t>
            </a:r>
            <a:r>
              <a:rPr lang="ru-RU" b="0" i="0" dirty="0">
                <a:effectLst/>
                <a:latin typeface="+mn-lt"/>
              </a:rPr>
              <a:t> </a:t>
            </a:r>
            <a:r>
              <a:rPr lang="ru-RU" b="1" i="0" dirty="0">
                <a:effectLst/>
                <a:latin typeface="+mn-lt"/>
              </a:rPr>
              <a:t>деятельность</a:t>
            </a:r>
            <a:r>
              <a:rPr lang="ru-RU" b="0" i="0" dirty="0">
                <a:effectLst/>
                <a:latin typeface="+mn-lt"/>
              </a:rPr>
              <a:t> – </a:t>
            </a:r>
            <a:r>
              <a:rPr lang="ru-RU" i="0" dirty="0">
                <a:effectLst/>
                <a:latin typeface="+mn-lt"/>
              </a:rPr>
              <a:t>это</a:t>
            </a:r>
            <a:r>
              <a:rPr lang="ru-RU" b="0" i="0" dirty="0">
                <a:effectLst/>
                <a:latin typeface="+mn-lt"/>
              </a:rPr>
              <a:t> совокупность действий, направленных на решение конкретной задачи в рамках проекта, ограниченного целевой установкой, сроками и достигнутыми результатами или продуктами.</a:t>
            </a:r>
            <a:endParaRPr lang="ru-RU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679338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94CB6D-9990-45CF-A222-116A580B1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0169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/>
              <a:t>Типы проектов</a:t>
            </a:r>
          </a:p>
        </p:txBody>
      </p:sp>
      <p:sp>
        <p:nvSpPr>
          <p:cNvPr id="6" name="Стрелка: вниз 5">
            <a:extLst>
              <a:ext uri="{FF2B5EF4-FFF2-40B4-BE49-F238E27FC236}">
                <a16:creationId xmlns:a16="http://schemas.microsoft.com/office/drawing/2014/main" id="{D0914CC0-7FB3-4C9C-8FA2-1DB988C8DD9F}"/>
              </a:ext>
            </a:extLst>
          </p:cNvPr>
          <p:cNvSpPr/>
          <p:nvPr/>
        </p:nvSpPr>
        <p:spPr>
          <a:xfrm rot="2245510">
            <a:off x="3214121" y="1900888"/>
            <a:ext cx="692458" cy="130844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: вниз 8">
            <a:extLst>
              <a:ext uri="{FF2B5EF4-FFF2-40B4-BE49-F238E27FC236}">
                <a16:creationId xmlns:a16="http://schemas.microsoft.com/office/drawing/2014/main" id="{C8936C97-B5DE-4217-8316-5BF5B350C13F}"/>
              </a:ext>
            </a:extLst>
          </p:cNvPr>
          <p:cNvSpPr/>
          <p:nvPr/>
        </p:nvSpPr>
        <p:spPr>
          <a:xfrm rot="19326459">
            <a:off x="8044735" y="1847536"/>
            <a:ext cx="692458" cy="136922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769F2E-4D07-4445-8F1B-C625434770A4}"/>
              </a:ext>
            </a:extLst>
          </p:cNvPr>
          <p:cNvSpPr txBox="1"/>
          <p:nvPr/>
        </p:nvSpPr>
        <p:spPr>
          <a:xfrm>
            <a:off x="1230783" y="2985086"/>
            <a:ext cx="31965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Проектная работа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5FD3145-8467-48C4-9466-13AE9F50977D}"/>
              </a:ext>
            </a:extLst>
          </p:cNvPr>
          <p:cNvSpPr txBox="1"/>
          <p:nvPr/>
        </p:nvSpPr>
        <p:spPr>
          <a:xfrm>
            <a:off x="6308218" y="2985086"/>
            <a:ext cx="55529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Учебно-исследовательская работа</a:t>
            </a:r>
          </a:p>
        </p:txBody>
      </p:sp>
    </p:spTree>
    <p:extLst>
      <p:ext uri="{BB962C8B-B14F-4D97-AF65-F5344CB8AC3E}">
        <p14:creationId xmlns:p14="http://schemas.microsoft.com/office/powerpoint/2010/main" val="2549075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054546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/>
              <a:t>Зачем нужна проектная деятельность в школе?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B6C5CF3F-D503-37C8-531D-8105A91B0B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827" y="2704408"/>
            <a:ext cx="6718346" cy="3898219"/>
          </a:xfrm>
        </p:spPr>
      </p:pic>
    </p:spTree>
    <p:extLst>
      <p:ext uri="{BB962C8B-B14F-4D97-AF65-F5344CB8AC3E}">
        <p14:creationId xmlns:p14="http://schemas.microsoft.com/office/powerpoint/2010/main" val="3850698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2B086A-FC38-28BB-1289-C01065315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8" y="867633"/>
            <a:ext cx="11675165" cy="1325563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/>
              <a:t>Создание моделей для закрепления изученного материала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3150837-F452-E5EE-4EEC-CB16CC44EE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708" y="2695936"/>
            <a:ext cx="7639343" cy="4029042"/>
          </a:xfrm>
        </p:spPr>
      </p:pic>
    </p:spTree>
    <p:extLst>
      <p:ext uri="{BB962C8B-B14F-4D97-AF65-F5344CB8AC3E}">
        <p14:creationId xmlns:p14="http://schemas.microsoft.com/office/powerpoint/2010/main" val="15757097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46BA13-8166-888B-B458-C0DF9DBF5B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821" y="850665"/>
            <a:ext cx="10515600" cy="1116850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/>
              <a:t>Изучение влияния света на рост редиса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B0ACEEB-066C-81E0-2736-A53B92A97F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9738" y="2366622"/>
            <a:ext cx="5801784" cy="4351338"/>
          </a:xfrm>
          <a:prstGeom prst="rect">
            <a:avLst/>
          </a:prstGeo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811915B4-EC64-960E-8FB6-B5AF96808C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84510" y="2767362"/>
            <a:ext cx="4352925" cy="3548270"/>
          </a:xfrm>
        </p:spPr>
      </p:pic>
    </p:spTree>
    <p:extLst>
      <p:ext uri="{BB962C8B-B14F-4D97-AF65-F5344CB8AC3E}">
        <p14:creationId xmlns:p14="http://schemas.microsoft.com/office/powerpoint/2010/main" val="42073449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B91C7747-73B7-E07A-3DCB-5890782CEB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0195" y="2499544"/>
            <a:ext cx="6371609" cy="4177346"/>
          </a:xfr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0C13F7E-B92D-B3C1-175E-6E916D377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4059" y="859395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/>
              <a:t>Изучение влияния света на рост некоторых культур растений</a:t>
            </a:r>
          </a:p>
        </p:txBody>
      </p:sp>
    </p:spTree>
    <p:extLst>
      <p:ext uri="{BB962C8B-B14F-4D97-AF65-F5344CB8AC3E}">
        <p14:creationId xmlns:p14="http://schemas.microsoft.com/office/powerpoint/2010/main" val="21911268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7DAECC-C589-0D70-578A-C02D772B14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580" y="567042"/>
            <a:ext cx="10545417" cy="1293123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/>
              <a:t>Катушка Тесла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E8DCC2E-AA83-6FFD-405A-AC5312A4C7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3388" y="1860165"/>
            <a:ext cx="6885045" cy="4827169"/>
          </a:xfrm>
        </p:spPr>
      </p:pic>
    </p:spTree>
    <p:extLst>
      <p:ext uri="{BB962C8B-B14F-4D97-AF65-F5344CB8AC3E}">
        <p14:creationId xmlns:p14="http://schemas.microsoft.com/office/powerpoint/2010/main" val="17499439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7A103C-B87F-06D0-43D0-01FCE42C29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742" y="749643"/>
            <a:ext cx="11554463" cy="1352937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/>
              <a:t>Влияние растений с </a:t>
            </a:r>
            <a:r>
              <a:rPr lang="ru-RU" sz="4800" b="1" dirty="0" err="1"/>
              <a:t>фитонцидными</a:t>
            </a:r>
            <a:r>
              <a:rPr lang="ru-RU" sz="4800" b="1" dirty="0"/>
              <a:t> свойствами на рост плесени </a:t>
            </a: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E159903F-45DD-3999-8858-4A954D27F3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21997" y="1284819"/>
            <a:ext cx="4240483" cy="6718852"/>
          </a:xfrm>
        </p:spPr>
      </p:pic>
    </p:spTree>
    <p:extLst>
      <p:ext uri="{BB962C8B-B14F-4D97-AF65-F5344CB8AC3E}">
        <p14:creationId xmlns:p14="http://schemas.microsoft.com/office/powerpoint/2010/main" val="22034300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493 1">
  <a:themeElements>
    <a:clrScheme name="Другая 1">
      <a:dk1>
        <a:srgbClr val="1A1574"/>
      </a:dk1>
      <a:lt1>
        <a:srgbClr val="FFC570"/>
      </a:lt1>
      <a:dk2>
        <a:srgbClr val="463FB2"/>
      </a:dk2>
      <a:lt2>
        <a:srgbClr val="FFD49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908CD8"/>
      </a:hlink>
      <a:folHlink>
        <a:srgbClr val="954F72"/>
      </a:folHlink>
    </a:clrScheme>
    <a:fontScheme name="Arial Black/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 493 1" id="{DAECD0E2-CD6C-48CB-AFF4-E4B339B17367}" vid="{19F07317-46EF-4F4F-9472-66BCFE266BA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493 1</Template>
  <TotalTime>12</TotalTime>
  <Words>132</Words>
  <Application>Microsoft Office PowerPoint</Application>
  <PresentationFormat>Широкоэкранный</PresentationFormat>
  <Paragraphs>20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Arial</vt:lpstr>
      <vt:lpstr>Arial Black</vt:lpstr>
      <vt:lpstr>Тема 493 1</vt:lpstr>
      <vt:lpstr>Потенциал проектной деятельности, как мотиватор получения знаний и умений</vt:lpstr>
      <vt:lpstr>Проектная деятельность – это совокупность действий, направленных на решение конкретной задачи в рамках проекта, ограниченного целевой установкой, сроками и достигнутыми результатами или продуктами.</vt:lpstr>
      <vt:lpstr>Типы проектов</vt:lpstr>
      <vt:lpstr>Зачем нужна проектная деятельность в школе?</vt:lpstr>
      <vt:lpstr>Создание моделей для закрепления изученного материала </vt:lpstr>
      <vt:lpstr>Изучение влияния света на рост редиса</vt:lpstr>
      <vt:lpstr>Изучение влияния света на рост некоторых культур растений</vt:lpstr>
      <vt:lpstr>Катушка Тесла</vt:lpstr>
      <vt:lpstr>Влияние растений с фитонцидными свойствами на рост плесени </vt:lpstr>
      <vt:lpstr>Результат</vt:lpstr>
      <vt:lpstr>Потенциал проектной деятельности, как мотиватор получения знаний и умений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Потенциал проектной деятельности, как мотиватор получения знаний и умений</dc:title>
  <dc:creator>Петрешова Ирина Александровна</dc:creator>
  <cp:lastModifiedBy>Наталья Сергеевна</cp:lastModifiedBy>
  <cp:revision>4</cp:revision>
  <dcterms:created xsi:type="dcterms:W3CDTF">2024-01-22T09:39:18Z</dcterms:created>
  <dcterms:modified xsi:type="dcterms:W3CDTF">2024-01-29T17:36:46Z</dcterms:modified>
</cp:coreProperties>
</file>