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1416" y="72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4E07EB-4786-401F-A61B-FC04F9DA99AB}" type="datetimeFigureOut">
              <a:rPr lang="ru-RU" smtClean="0"/>
              <a:t>14.05.2024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734A8F-D319-47A0-8270-0AC83386AA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98476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4E07EB-4786-401F-A61B-FC04F9DA99AB}" type="datetimeFigureOut">
              <a:rPr lang="ru-RU" smtClean="0"/>
              <a:t>14.05.2024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734A8F-D319-47A0-8270-0AC83386AA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28315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4E07EB-4786-401F-A61B-FC04F9DA99AB}" type="datetimeFigureOut">
              <a:rPr lang="ru-RU" smtClean="0"/>
              <a:t>14.05.2024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734A8F-D319-47A0-8270-0AC83386AA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31001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4E07EB-4786-401F-A61B-FC04F9DA99AB}" type="datetimeFigureOut">
              <a:rPr lang="ru-RU" smtClean="0"/>
              <a:t>14.05.2024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734A8F-D319-47A0-8270-0AC83386AA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12908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4E07EB-4786-401F-A61B-FC04F9DA99AB}" type="datetimeFigureOut">
              <a:rPr lang="ru-RU" smtClean="0"/>
              <a:t>14.05.2024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734A8F-D319-47A0-8270-0AC83386AA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94205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4E07EB-4786-401F-A61B-FC04F9DA99AB}" type="datetimeFigureOut">
              <a:rPr lang="ru-RU" smtClean="0"/>
              <a:t>14.05.2024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734A8F-D319-47A0-8270-0AC83386AA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16883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4E07EB-4786-401F-A61B-FC04F9DA99AB}" type="datetimeFigureOut">
              <a:rPr lang="ru-RU" smtClean="0"/>
              <a:t>14.05.2024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734A8F-D319-47A0-8270-0AC83386AA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29548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4E07EB-4786-401F-A61B-FC04F9DA99AB}" type="datetimeFigureOut">
              <a:rPr lang="ru-RU" smtClean="0"/>
              <a:t>14.05.2024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734A8F-D319-47A0-8270-0AC83386AA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25732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4E07EB-4786-401F-A61B-FC04F9DA99AB}" type="datetimeFigureOut">
              <a:rPr lang="ru-RU" smtClean="0"/>
              <a:t>14.05.2024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734A8F-D319-47A0-8270-0AC83386AA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17924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4E07EB-4786-401F-A61B-FC04F9DA99AB}" type="datetimeFigureOut">
              <a:rPr lang="ru-RU" smtClean="0"/>
              <a:t>14.05.2024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734A8F-D319-47A0-8270-0AC83386AA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48436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4E07EB-4786-401F-A61B-FC04F9DA99AB}" type="datetimeFigureOut">
              <a:rPr lang="ru-RU" smtClean="0"/>
              <a:t>14.05.2024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734A8F-D319-47A0-8270-0AC83386AA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49301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4E07EB-4786-401F-A61B-FC04F9DA99AB}" type="datetimeFigureOut">
              <a:rPr lang="ru-RU" smtClean="0"/>
              <a:t>14.05.2024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734A8F-D319-47A0-8270-0AC83386AA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46150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21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420888"/>
            <a:ext cx="7772400" cy="3312368"/>
          </a:xfrm>
        </p:spPr>
        <p:txBody>
          <a:bodyPr>
            <a:noAutofit/>
          </a:bodyPr>
          <a:lstStyle/>
          <a:p>
            <a:r>
              <a:rPr lang="ru-RU" sz="32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ИТОГОВОЕ РАЙОННОЕ</a:t>
            </a:r>
            <a:r>
              <a:rPr lang="ru-RU" sz="32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/>
            </a:r>
            <a:br>
              <a:rPr lang="ru-RU" sz="3200" dirty="0">
                <a:solidFill>
                  <a:schemeClr val="tx2">
                    <a:lumMod val="60000"/>
                    <a:lumOff val="40000"/>
                  </a:schemeClr>
                </a:solidFill>
              </a:rPr>
            </a:br>
            <a:r>
              <a:rPr lang="ru-RU" sz="32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МЕТОДИЧЕСКОЕ ОБЪЕДИНЕНИЕ УЧИТЕЛЕЙ НАЧАЛЬНЫХ </a:t>
            </a:r>
            <a:r>
              <a:rPr lang="ru-RU" sz="32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КЛАССОВ</a:t>
            </a:r>
            <a:r>
              <a:rPr lang="ru-RU" sz="32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  </a:t>
            </a:r>
            <a:r>
              <a:rPr lang="ru-RU" sz="32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/>
            </a:r>
            <a:br>
              <a:rPr lang="ru-RU" sz="3200" dirty="0">
                <a:solidFill>
                  <a:schemeClr val="tx2">
                    <a:lumMod val="60000"/>
                    <a:lumOff val="40000"/>
                  </a:schemeClr>
                </a:solidFill>
              </a:rPr>
            </a:br>
            <a:r>
              <a:rPr lang="ru-RU" sz="3200" b="1" i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«Учитель и инновации:</a:t>
            </a:r>
            <a:r>
              <a:rPr lang="ru-RU" sz="32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/>
            </a:r>
            <a:br>
              <a:rPr lang="ru-RU" sz="3200" dirty="0">
                <a:solidFill>
                  <a:schemeClr val="tx2">
                    <a:lumMod val="60000"/>
                    <a:lumOff val="40000"/>
                  </a:schemeClr>
                </a:solidFill>
              </a:rPr>
            </a:br>
            <a:r>
              <a:rPr lang="ru-RU" sz="3200" b="1" i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идеи, опыт, практика</a:t>
            </a:r>
            <a:r>
              <a:rPr lang="ru-RU" sz="32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/>
            </a:r>
            <a:br>
              <a:rPr lang="ru-RU" sz="3200" dirty="0">
                <a:solidFill>
                  <a:schemeClr val="tx2">
                    <a:lumMod val="60000"/>
                    <a:lumOff val="40000"/>
                  </a:schemeClr>
                </a:solidFill>
              </a:rPr>
            </a:br>
            <a:r>
              <a:rPr lang="ru-RU" sz="3200" b="1" i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в условиях обновлённого </a:t>
            </a:r>
            <a:r>
              <a:rPr lang="ru-RU" sz="3200" b="1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стандарта»</a:t>
            </a:r>
            <a:endParaRPr lang="ru-RU" sz="32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31640" y="6021288"/>
            <a:ext cx="6400800" cy="600472"/>
          </a:xfrm>
        </p:spPr>
        <p:txBody>
          <a:bodyPr>
            <a:normAutofit fontScale="55000" lnSpcReduction="20000"/>
          </a:bodyPr>
          <a:lstStyle/>
          <a:p>
            <a:r>
              <a:rPr lang="ru-RU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Санкт-Петербург</a:t>
            </a:r>
          </a:p>
          <a:p>
            <a:r>
              <a:rPr lang="ru-RU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14 мая 2024</a:t>
            </a:r>
            <a:endParaRPr lang="ru-RU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049" name="Рисунок 1" descr="ИМЦ 1 star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39" y="457200"/>
            <a:ext cx="817563" cy="650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971601" y="206476"/>
            <a:ext cx="7487804" cy="20928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4492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449263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Государственное бюджетное   учреждение </a:t>
            </a:r>
            <a:endParaRPr kumimoji="0" lang="ru-RU" altLang="ru-RU" sz="1400" b="0" i="0" u="none" strike="noStrike" cap="none" normalizeH="0" baseline="0" dirty="0" smtClean="0">
              <a:ln>
                <a:noFill/>
              </a:ln>
              <a:solidFill>
                <a:schemeClr val="tx2">
                  <a:lumMod val="60000"/>
                  <a:lumOff val="40000"/>
                </a:schemeClr>
              </a:solidFill>
              <a:effectLst/>
            </a:endParaRPr>
          </a:p>
          <a:p>
            <a:pPr marL="0" marR="0" lvl="0" indent="449263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дополнительного профессионального педагогического образования</a:t>
            </a:r>
            <a:endParaRPr kumimoji="0" lang="ru-RU" altLang="ru-RU" sz="1400" b="0" i="0" u="none" strike="noStrike" cap="none" normalizeH="0" baseline="0" dirty="0" smtClean="0">
              <a:ln>
                <a:noFill/>
              </a:ln>
              <a:solidFill>
                <a:schemeClr val="tx2">
                  <a:lumMod val="60000"/>
                  <a:lumOff val="40000"/>
                </a:schemeClr>
              </a:solidFill>
              <a:effectLst/>
            </a:endParaRPr>
          </a:p>
          <a:p>
            <a:pPr marL="0" marR="0" lvl="0" indent="449263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центр повышения квалификации специалистов</a:t>
            </a:r>
            <a:endParaRPr kumimoji="0" lang="ru-RU" altLang="ru-RU" sz="1400" b="0" i="0" u="none" strike="noStrike" cap="none" normalizeH="0" baseline="0" dirty="0" smtClean="0">
              <a:ln>
                <a:noFill/>
              </a:ln>
              <a:solidFill>
                <a:schemeClr val="tx2">
                  <a:lumMod val="60000"/>
                  <a:lumOff val="40000"/>
                </a:schemeClr>
              </a:solidFill>
              <a:effectLst/>
            </a:endParaRPr>
          </a:p>
          <a:p>
            <a:pPr marL="0" marR="0" lvl="0" indent="449263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</a:t>
            </a:r>
            <a:r>
              <a:rPr kumimoji="0" lang="ru-RU" altLang="ru-RU" sz="14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altLang="ru-RU" sz="14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Информационно</a:t>
            </a:r>
            <a:r>
              <a:rPr kumimoji="0" lang="ru-RU" altLang="ru-RU" sz="14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altLang="ru-RU" sz="14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методический центр</a:t>
            </a:r>
            <a:r>
              <a:rPr kumimoji="0" lang="ru-RU" altLang="ru-RU" sz="14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endParaRPr kumimoji="0" lang="ru-RU" altLang="ru-RU" sz="1400" b="0" i="0" u="none" strike="noStrike" cap="none" normalizeH="0" baseline="0" dirty="0" smtClean="0">
              <a:ln>
                <a:noFill/>
              </a:ln>
              <a:solidFill>
                <a:schemeClr val="tx2">
                  <a:lumMod val="60000"/>
                  <a:lumOff val="40000"/>
                </a:schemeClr>
              </a:solidFill>
              <a:effectLst/>
            </a:endParaRPr>
          </a:p>
          <a:p>
            <a:pPr marL="0" marR="0" lvl="0" indent="449263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Кировского района Санкт-Петербурга</a:t>
            </a:r>
          </a:p>
          <a:p>
            <a:pPr marL="0" marR="0" lvl="0" indent="449263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2">
                  <a:lumMod val="60000"/>
                  <a:lumOff val="4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Государственное бюджетное </a:t>
            </a:r>
            <a:r>
              <a:rPr lang="ru-RU" sz="14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общеобразовательное </a:t>
            </a:r>
            <a:r>
              <a:rPr lang="ru-RU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учреждение</a:t>
            </a:r>
          </a:p>
          <a:p>
            <a:pPr algn="ctr"/>
            <a:r>
              <a:rPr lang="ru-RU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средняя общеобразовательная школа </a:t>
            </a:r>
            <a:r>
              <a:rPr lang="ru-RU" sz="14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№ 503</a:t>
            </a:r>
            <a:endParaRPr lang="ru-RU" sz="1400" dirty="0">
              <a:solidFill>
                <a:schemeClr val="tx2">
                  <a:lumMod val="60000"/>
                  <a:lumOff val="4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Кировского района Санкт-Петербурга</a:t>
            </a:r>
            <a:endParaRPr kumimoji="0" lang="ru-RU" altLang="ru-RU" sz="1400" b="0" i="0" u="none" strike="noStrike" cap="none" normalizeH="0" baseline="0" dirty="0" smtClean="0">
              <a:ln>
                <a:noFill/>
              </a:ln>
              <a:solidFill>
                <a:schemeClr val="tx2">
                  <a:lumMod val="60000"/>
                  <a:lumOff val="40000"/>
                </a:schemeClr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2" name="Picture 4" descr="imageedit_19_4860515566-1-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546" y="1484784"/>
            <a:ext cx="657225" cy="688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38323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38</Words>
  <Application>Microsoft Office PowerPoint</Application>
  <PresentationFormat>Экран (4:3)</PresentationFormat>
  <Paragraphs>12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5" baseType="lpstr">
      <vt:lpstr>Arial</vt:lpstr>
      <vt:lpstr>Calibri</vt:lpstr>
      <vt:lpstr>Times New Roman</vt:lpstr>
      <vt:lpstr>Тема Office</vt:lpstr>
      <vt:lpstr>ИТОГОВОЕ РАЙОННОЕ МЕТОДИЧЕСКОЕ ОБЪЕДИНЕНИЕ УЧИТЕЛЕЙ НАЧАЛЬНЫХ КЛАССОВ   «Учитель и инновации: идеи, опыт, практика в условиях обновлённого стандарта»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ИТОГОВОЕ РАЙОННОЕ МЕТОДИЧЕСКОЕ ОБЪЕДИНЕНИЕ УЧИТЕЛЕЙ НАЧАЛЬНЫХ КЛАССОВ   «Учитель и инновации: идеи, опыт, практика в условиях обновлённого стандарта»</dc:title>
  <dc:creator>User</dc:creator>
  <cp:lastModifiedBy>School503(212)</cp:lastModifiedBy>
  <cp:revision>4</cp:revision>
  <dcterms:created xsi:type="dcterms:W3CDTF">2024-05-14T09:30:05Z</dcterms:created>
  <dcterms:modified xsi:type="dcterms:W3CDTF">2024-05-14T11:58:38Z</dcterms:modified>
</cp:coreProperties>
</file>