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00" autoAdjust="0"/>
  </p:normalViewPr>
  <p:slideViewPr>
    <p:cSldViewPr>
      <p:cViewPr varScale="1">
        <p:scale>
          <a:sx n="66" d="100"/>
          <a:sy n="66" d="100"/>
        </p:scale>
        <p:origin x="-1506" y="-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0B975-FC3F-47C8-8CEA-CC9D393A5176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95920-0CDC-4979-801C-C760441348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808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0B975-FC3F-47C8-8CEA-CC9D393A5176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95920-0CDC-4979-801C-C760441348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4214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0B975-FC3F-47C8-8CEA-CC9D393A5176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95920-0CDC-4979-801C-C760441348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9994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0B975-FC3F-47C8-8CEA-CC9D393A5176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95920-0CDC-4979-801C-C760441348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750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0B975-FC3F-47C8-8CEA-CC9D393A5176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95920-0CDC-4979-801C-C760441348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874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0B975-FC3F-47C8-8CEA-CC9D393A5176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95920-0CDC-4979-801C-C760441348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6460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0B975-FC3F-47C8-8CEA-CC9D393A5176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95920-0CDC-4979-801C-C760441348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780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0B975-FC3F-47C8-8CEA-CC9D393A5176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95920-0CDC-4979-801C-C760441348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6562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0B975-FC3F-47C8-8CEA-CC9D393A5176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95920-0CDC-4979-801C-C760441348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7223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0B975-FC3F-47C8-8CEA-CC9D393A5176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95920-0CDC-4979-801C-C760441348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641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0B975-FC3F-47C8-8CEA-CC9D393A5176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95920-0CDC-4979-801C-C760441348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0372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00B975-FC3F-47C8-8CEA-CC9D393A5176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095920-0CDC-4979-801C-C760441348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226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5860" y="188640"/>
            <a:ext cx="8064896" cy="3298676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для шага вперёд: система работы с логическими задачами и математическими заданиями повышенной сложности.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3131840" y="5638800"/>
            <a:ext cx="4640560" cy="310480"/>
          </a:xfrm>
        </p:spPr>
        <p:txBody>
          <a:bodyPr>
            <a:normAutofit fontScale="47500" lnSpcReduction="20000"/>
          </a:bodyPr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3140968"/>
            <a:ext cx="3600400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4264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5860" y="188640"/>
            <a:ext cx="8064896" cy="3298676"/>
          </a:xfrm>
        </p:spPr>
        <p:txBody>
          <a:bodyPr>
            <a:norm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3131840" y="5638800"/>
            <a:ext cx="4640560" cy="310480"/>
          </a:xfrm>
        </p:spPr>
        <p:txBody>
          <a:bodyPr>
            <a:normAutofit fontScale="47500" lnSpcReduction="20000"/>
          </a:bodyPr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88640"/>
            <a:ext cx="3511348" cy="63009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5922" y="216790"/>
            <a:ext cx="4681184" cy="6020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8023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5860" y="188640"/>
            <a:ext cx="8064896" cy="3298676"/>
          </a:xfrm>
        </p:spPr>
        <p:txBody>
          <a:bodyPr>
            <a:norm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3131840" y="5638800"/>
            <a:ext cx="4640560" cy="310480"/>
          </a:xfrm>
        </p:spPr>
        <p:txBody>
          <a:bodyPr>
            <a:normAutofit fontScale="47500" lnSpcReduction="20000"/>
          </a:bodyPr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597" y="3068959"/>
            <a:ext cx="4375443" cy="328158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60647"/>
            <a:ext cx="4330569" cy="3256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6082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5860" y="188640"/>
            <a:ext cx="8064896" cy="3298676"/>
          </a:xfrm>
        </p:spPr>
        <p:txBody>
          <a:bodyPr>
            <a:norm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3131840" y="5638800"/>
            <a:ext cx="4640560" cy="310480"/>
          </a:xfrm>
        </p:spPr>
        <p:txBody>
          <a:bodyPr>
            <a:normAutofit fontScale="47500" lnSpcReduction="20000"/>
          </a:bodyPr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6672"/>
            <a:ext cx="8532440" cy="5685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6350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-14560"/>
            <a:ext cx="8064896" cy="1571352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наших побед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3131840" y="5638800"/>
            <a:ext cx="4640560" cy="310480"/>
          </a:xfrm>
        </p:spPr>
        <p:txBody>
          <a:bodyPr>
            <a:normAutofit fontScale="47500" lnSpcReduction="20000"/>
          </a:bodyPr>
          <a:lstStyle/>
          <a:p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8218413"/>
              </p:ext>
            </p:extLst>
          </p:nvPr>
        </p:nvGraphicFramePr>
        <p:xfrm>
          <a:off x="467544" y="1484780"/>
          <a:ext cx="8280921" cy="4392492"/>
        </p:xfrm>
        <a:graphic>
          <a:graphicData uri="http://schemas.openxmlformats.org/drawingml/2006/table">
            <a:tbl>
              <a:tblPr firstRow="1" firstCol="1" bandRow="1"/>
              <a:tblGrid>
                <a:gridCol w="2760307"/>
                <a:gridCol w="2760307"/>
                <a:gridCol w="2760307"/>
              </a:tblGrid>
              <a:tr h="3660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Учебный год</a:t>
                      </a:r>
                      <a:endParaRPr lang="ru-RU" sz="1100" kern="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1100" kern="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Статус</a:t>
                      </a:r>
                      <a:endParaRPr lang="ru-RU" sz="1100" kern="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</a:tr>
              <a:tr h="366041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2021-2022</a:t>
                      </a:r>
                      <a:endParaRPr lang="ru-RU" sz="1100" kern="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kern="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 призера</a:t>
                      </a:r>
                      <a:endParaRPr lang="ru-RU" sz="1100" kern="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kern="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 призер</a:t>
                      </a:r>
                      <a:endParaRPr lang="ru-RU" sz="1100" kern="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 kern="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 победитель</a:t>
                      </a:r>
                      <a:endParaRPr lang="ru-RU" sz="1100" kern="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</a:tr>
              <a:tr h="3660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 призер</a:t>
                      </a:r>
                      <a:endParaRPr lang="ru-RU" sz="1100" kern="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41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2022-2023</a:t>
                      </a:r>
                      <a:endParaRPr lang="ru-RU" sz="1100" kern="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kern="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 призера</a:t>
                      </a:r>
                      <a:endParaRPr lang="ru-RU" sz="1100" kern="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kern="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100" kern="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 kern="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 призера</a:t>
                      </a:r>
                      <a:endParaRPr lang="ru-RU" sz="1100" kern="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41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2023-2024</a:t>
                      </a:r>
                      <a:endParaRPr lang="ru-RU" sz="1100" kern="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kern="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 призер</a:t>
                      </a:r>
                      <a:endParaRPr lang="ru-RU" sz="1100" kern="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kern="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 победителя</a:t>
                      </a:r>
                      <a:endParaRPr lang="ru-RU" sz="1100" kern="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</a:tr>
              <a:tr h="3660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 призер</a:t>
                      </a:r>
                      <a:endParaRPr lang="ru-RU" sz="1100" kern="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 kern="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 победителя</a:t>
                      </a:r>
                      <a:endParaRPr lang="ru-RU" sz="1100" kern="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46680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-14560"/>
            <a:ext cx="8064896" cy="1571352"/>
          </a:xfrm>
        </p:spPr>
        <p:txBody>
          <a:bodyPr>
            <a:norm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3131840" y="5638800"/>
            <a:ext cx="4640560" cy="310480"/>
          </a:xfrm>
        </p:spPr>
        <p:txBody>
          <a:bodyPr>
            <a:normAutofit fontScale="47500" lnSpcReduction="20000"/>
          </a:bodyPr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2242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5860" y="188640"/>
            <a:ext cx="8064896" cy="3298676"/>
          </a:xfrm>
        </p:spPr>
        <p:txBody>
          <a:bodyPr>
            <a:norm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3131840" y="5638800"/>
            <a:ext cx="4640560" cy="310480"/>
          </a:xfrm>
        </p:spPr>
        <p:txBody>
          <a:bodyPr>
            <a:normAutofit fontScale="47500" lnSpcReduction="20000"/>
          </a:bodyPr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8620"/>
            <a:ext cx="9144000" cy="608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9182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5860" y="188640"/>
            <a:ext cx="8064896" cy="3298676"/>
          </a:xfrm>
        </p:spPr>
        <p:txBody>
          <a:bodyPr>
            <a:norm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3131840" y="5638800"/>
            <a:ext cx="4640560" cy="310480"/>
          </a:xfrm>
        </p:spPr>
        <p:txBody>
          <a:bodyPr>
            <a:normAutofit fontScale="47500" lnSpcReduction="20000"/>
          </a:bodyPr>
          <a:lstStyle/>
          <a:p>
            <a:endParaRPr lang="ru-RU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683568" y="112565"/>
            <a:ext cx="7684357" cy="6431024"/>
            <a:chOff x="488043" y="188640"/>
            <a:chExt cx="7684357" cy="6431024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2542389" y="188640"/>
              <a:ext cx="5630011" cy="6431024"/>
              <a:chOff x="2542389" y="188640"/>
              <a:chExt cx="5630011" cy="6431024"/>
            </a:xfrm>
          </p:grpSpPr>
          <p:pic>
            <p:nvPicPr>
              <p:cNvPr id="6" name="Рисунок 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64088" y="188640"/>
                <a:ext cx="2808312" cy="3744416"/>
              </a:xfrm>
              <a:prstGeom prst="rect">
                <a:avLst/>
              </a:prstGeom>
            </p:spPr>
          </p:pic>
          <p:pic>
            <p:nvPicPr>
              <p:cNvPr id="7" name="Рисунок 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42389" y="3356992"/>
                <a:ext cx="4350230" cy="3262672"/>
              </a:xfrm>
              <a:prstGeom prst="rect">
                <a:avLst/>
              </a:prstGeom>
            </p:spPr>
          </p:pic>
        </p:grpSp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8043" y="188640"/>
              <a:ext cx="2895786" cy="38610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628368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5860" y="188640"/>
            <a:ext cx="8064896" cy="3298676"/>
          </a:xfrm>
        </p:spPr>
        <p:txBody>
          <a:bodyPr>
            <a:norm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3131840" y="5638800"/>
            <a:ext cx="4640560" cy="310480"/>
          </a:xfrm>
        </p:spPr>
        <p:txBody>
          <a:bodyPr>
            <a:normAutofit fontScale="47500" lnSpcReduction="20000"/>
          </a:bodyPr>
          <a:lstStyle/>
          <a:p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47" y="2707384"/>
            <a:ext cx="2935477" cy="391396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422" y="2204862"/>
            <a:ext cx="3312369" cy="441649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247877"/>
            <a:ext cx="3312368" cy="441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7665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5860" y="188640"/>
            <a:ext cx="8064896" cy="3298676"/>
          </a:xfrm>
        </p:spPr>
        <p:txBody>
          <a:bodyPr>
            <a:norm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3131840" y="5638800"/>
            <a:ext cx="4640560" cy="310480"/>
          </a:xfrm>
        </p:spPr>
        <p:txBody>
          <a:bodyPr>
            <a:normAutofit fontScale="47500" lnSpcReduction="20000"/>
          </a:bodyPr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79549"/>
            <a:ext cx="2808312" cy="48902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3325" y="2005641"/>
            <a:ext cx="2886943" cy="483809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04207"/>
            <a:ext cx="3240360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6425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5860" y="188640"/>
            <a:ext cx="8064896" cy="3298676"/>
          </a:xfrm>
        </p:spPr>
        <p:txBody>
          <a:bodyPr>
            <a:norm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3131840" y="5638800"/>
            <a:ext cx="4640560" cy="310480"/>
          </a:xfrm>
        </p:spPr>
        <p:txBody>
          <a:bodyPr>
            <a:normAutofit fontScale="47500" lnSpcReduction="20000"/>
          </a:bodyPr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84" y="1628293"/>
            <a:ext cx="3185026" cy="522970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8897" y="1653328"/>
            <a:ext cx="3096344" cy="517963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04207"/>
            <a:ext cx="3240360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7219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5860" y="188640"/>
            <a:ext cx="8064896" cy="3298676"/>
          </a:xfrm>
        </p:spPr>
        <p:txBody>
          <a:bodyPr>
            <a:norm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3131840" y="5638800"/>
            <a:ext cx="4640560" cy="310480"/>
          </a:xfrm>
        </p:spPr>
        <p:txBody>
          <a:bodyPr>
            <a:normAutofit fontScale="47500" lnSpcReduction="20000"/>
          </a:bodyPr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692696"/>
            <a:ext cx="4299942" cy="57332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679004"/>
            <a:ext cx="4320480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6746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5860" y="188640"/>
            <a:ext cx="8064896" cy="3298676"/>
          </a:xfrm>
        </p:spPr>
        <p:txBody>
          <a:bodyPr>
            <a:norm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3131840" y="5638800"/>
            <a:ext cx="4640560" cy="310480"/>
          </a:xfrm>
        </p:spPr>
        <p:txBody>
          <a:bodyPr>
            <a:normAutofit fontScale="47500" lnSpcReduction="20000"/>
          </a:bodyPr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03537"/>
            <a:ext cx="8640960" cy="6372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3585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5860" y="188640"/>
            <a:ext cx="8064896" cy="3298676"/>
          </a:xfrm>
        </p:spPr>
        <p:txBody>
          <a:bodyPr>
            <a:norm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3131840" y="5638800"/>
            <a:ext cx="4640560" cy="310480"/>
          </a:xfrm>
        </p:spPr>
        <p:txBody>
          <a:bodyPr>
            <a:normAutofit fontScale="47500" lnSpcReduction="20000"/>
          </a:bodyPr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260648"/>
            <a:ext cx="8568953" cy="6354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0536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56</Words>
  <Application>Microsoft Office PowerPoint</Application>
  <PresentationFormat>Экран (4:3)</PresentationFormat>
  <Paragraphs>28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Место для шага вперёд: система работы с логическими задачами и математическими заданиями повышенной сложности.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История наших побед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Место для шага вперёд: система работы с логическими задачами и математическими заданиями повышенной сложности.</dc:title>
  <dc:creator>802117</dc:creator>
  <cp:lastModifiedBy>802117</cp:lastModifiedBy>
  <cp:revision>5</cp:revision>
  <dcterms:created xsi:type="dcterms:W3CDTF">2024-05-13T18:35:36Z</dcterms:created>
  <dcterms:modified xsi:type="dcterms:W3CDTF">2024-05-13T19:21:41Z</dcterms:modified>
</cp:coreProperties>
</file>