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0" r:id="rId6"/>
    <p:sldId id="261" r:id="rId7"/>
    <p:sldId id="257" r:id="rId8"/>
    <p:sldId id="262" r:id="rId9"/>
    <p:sldId id="264" r:id="rId10"/>
    <p:sldId id="265" r:id="rId11"/>
    <p:sldId id="267" r:id="rId12"/>
    <p:sldId id="266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165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/>
          </a:bodyPr>
          <a:lstStyle/>
          <a:p>
            <a:r>
              <a:rPr lang="ru-RU" b="1" dirty="0"/>
              <a:t>Составление диагностики на этапе проведения исследования по теме </a:t>
            </a:r>
            <a:br>
              <a:rPr lang="ru-RU" b="1" dirty="0"/>
            </a:br>
            <a:r>
              <a:rPr lang="ru-RU" b="1" dirty="0"/>
              <a:t>«Персонификация обучения». </a:t>
            </a:r>
            <a:br>
              <a:rPr lang="ru-RU" b="1" dirty="0"/>
            </a:br>
            <a:r>
              <a:rPr lang="ru-RU" b="1" dirty="0"/>
              <a:t>Опыт работы экспериментальной площадки ГБОУ СОШ № 388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276812-584A-4244-9332-E8A9E7BCBFB4}"/>
              </a:ext>
            </a:extLst>
          </p:cNvPr>
          <p:cNvSpPr txBox="1"/>
          <p:nvPr/>
        </p:nvSpPr>
        <p:spPr>
          <a:xfrm>
            <a:off x="1259632" y="566124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Киселёва О.Н., </a:t>
            </a:r>
            <a:r>
              <a:rPr lang="ru-RU" dirty="0" err="1"/>
              <a:t>Замышляева</a:t>
            </a:r>
            <a:r>
              <a:rPr lang="ru-RU" dirty="0"/>
              <a:t> В.С., Морозова М.Л.</a:t>
            </a:r>
          </a:p>
          <a:p>
            <a:pPr algn="ctr"/>
            <a:r>
              <a:rPr lang="ru-RU" dirty="0"/>
              <a:t>учителя начальных классов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047" t="8839" r="2611" b="13819"/>
          <a:stretch>
            <a:fillRect/>
          </a:stretch>
        </p:blipFill>
        <p:spPr bwMode="auto">
          <a:xfrm>
            <a:off x="1428728" y="1500174"/>
            <a:ext cx="6572296" cy="4954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133" t="4104" b="23290"/>
          <a:stretch>
            <a:fillRect/>
          </a:stretch>
        </p:blipFill>
        <p:spPr bwMode="auto">
          <a:xfrm>
            <a:off x="1428727" y="1357298"/>
            <a:ext cx="6383431" cy="51435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839" b="10663"/>
          <a:stretch>
            <a:fillRect/>
          </a:stretch>
        </p:blipFill>
        <p:spPr bwMode="auto">
          <a:xfrm>
            <a:off x="1142976" y="1357298"/>
            <a:ext cx="7000924" cy="51644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714" b="2302"/>
          <a:stretch>
            <a:fillRect/>
          </a:stretch>
        </p:blipFill>
        <p:spPr bwMode="auto">
          <a:xfrm>
            <a:off x="2214546" y="1428736"/>
            <a:ext cx="5000660" cy="50006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525" b="4349"/>
          <a:stretch>
            <a:fillRect/>
          </a:stretch>
        </p:blipFill>
        <p:spPr bwMode="auto">
          <a:xfrm>
            <a:off x="2000232" y="1428736"/>
            <a:ext cx="5286412" cy="51829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7260" b="13819"/>
          <a:stretch>
            <a:fillRect/>
          </a:stretch>
        </p:blipFill>
        <p:spPr bwMode="auto">
          <a:xfrm>
            <a:off x="1571604" y="1428735"/>
            <a:ext cx="6429420" cy="5096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858180" cy="57886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Определение </a:t>
            </a:r>
            <a:br>
              <a:rPr lang="ru-RU" b="1" dirty="0"/>
            </a:br>
            <a:r>
              <a:rPr lang="ru-RU" b="1" dirty="0"/>
              <a:t>ведущего типа памяти</a:t>
            </a:r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84341" y="1600200"/>
            <a:ext cx="3184318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8954" y="1600200"/>
            <a:ext cx="3177092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Примерные наборы цифр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4777"/>
          <a:stretch>
            <a:fillRect/>
          </a:stretch>
        </p:blipFill>
        <p:spPr bwMode="auto">
          <a:xfrm>
            <a:off x="626990" y="2143116"/>
            <a:ext cx="78434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57158" y="4643446"/>
            <a:ext cx="853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Время предъявления каждого ряда цифр – от 4 до 12 секунд </a:t>
            </a:r>
          </a:p>
          <a:p>
            <a:r>
              <a:rPr lang="ru-RU" sz="2400" dirty="0"/>
              <a:t>(по одной секунде на цифру). </a:t>
            </a:r>
          </a:p>
          <a:p>
            <a:r>
              <a:rPr lang="ru-RU" sz="2400" dirty="0"/>
              <a:t>Школьники записывают те цифры, которые удалось запомнить.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Вербальный тест </a:t>
            </a:r>
            <a:br>
              <a:rPr lang="ru-RU" b="1" dirty="0"/>
            </a:br>
            <a:r>
              <a:rPr lang="ru-RU" b="1" dirty="0"/>
              <a:t>(Тест Павлова И. П.)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5917"/>
          <a:stretch>
            <a:fillRect/>
          </a:stretch>
        </p:blipFill>
        <p:spPr bwMode="auto">
          <a:xfrm>
            <a:off x="785786" y="1500174"/>
            <a:ext cx="7429552" cy="50124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Методика </a:t>
            </a:r>
            <a:br>
              <a:rPr lang="ru-RU" b="1" dirty="0"/>
            </a:br>
            <a:r>
              <a:rPr lang="ru-RU" b="1" dirty="0"/>
              <a:t>«Палитра интересов»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85887" y="1872456"/>
            <a:ext cx="6372225" cy="3981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ПРИМЕРНАЯ ОСНОВНАЯ </a:t>
            </a:r>
            <a:br>
              <a:rPr lang="ru-RU" sz="2800" b="1" dirty="0"/>
            </a:br>
            <a:r>
              <a:rPr lang="ru-RU" sz="2800" b="1" dirty="0"/>
              <a:t>ОБРАЗОВАТЕЛЬНАЯ ПРОГРАММА</a:t>
            </a:r>
            <a:br>
              <a:rPr lang="ru-RU" sz="2800" b="1" dirty="0"/>
            </a:br>
            <a:r>
              <a:rPr lang="ru-RU" sz="2800" b="1" dirty="0"/>
              <a:t>НАЧАЛЬНОГО ОБЩЕГО ОБРАЗОВАНИЯ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55" y="1600200"/>
            <a:ext cx="3047889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97430" y="1600200"/>
            <a:ext cx="3158140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318" t="7260" b="15398"/>
          <a:stretch>
            <a:fillRect/>
          </a:stretch>
        </p:blipFill>
        <p:spPr bwMode="auto">
          <a:xfrm>
            <a:off x="1643042" y="1643050"/>
            <a:ext cx="5786478" cy="47787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Диагностика уровня </a:t>
            </a:r>
            <a:r>
              <a:rPr lang="ru-RU" sz="2800" b="1" dirty="0" err="1"/>
              <a:t>сформированности</a:t>
            </a:r>
            <a:r>
              <a:rPr lang="ru-RU" sz="2800" b="1" dirty="0"/>
              <a:t> информационных умений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622" t="4104" b="10663"/>
          <a:stretch>
            <a:fillRect/>
          </a:stretch>
        </p:blipFill>
        <p:spPr bwMode="auto">
          <a:xfrm>
            <a:off x="1857356" y="1428736"/>
            <a:ext cx="5500726" cy="49288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140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Calibri</vt:lpstr>
      <vt:lpstr>Тема Office</vt:lpstr>
      <vt:lpstr>Составление диагностики на этапе проведения исследования по теме  «Персонификация обучения».  Опыт работы экспериментальной площадки ГБОУ СОШ № 388</vt:lpstr>
      <vt:lpstr>Презентация PowerPoint</vt:lpstr>
      <vt:lpstr>Определение  ведущего типа памяти</vt:lpstr>
      <vt:lpstr>Примерные наборы цифр</vt:lpstr>
      <vt:lpstr>Вербальный тест  (Тест Павлова И. П.)</vt:lpstr>
      <vt:lpstr>Методика  «Палитра интересов»</vt:lpstr>
      <vt:lpstr>ПРИМЕРНАЯ ОСНОВНАЯ  ОБРАЗОВАТЕЛЬНАЯ ПРОГРАММА НАЧАЛЬНОГО ОБЩЕГО ОБРАЗОВАНИЯ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  <vt:lpstr>Диагностика уровня сформированности информационных умений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диагностики на этапе проведения исследования по теме «Персонификация обучения». Опыт работы экспериментальной площадки ГБОУ СОШ № 388</dc:title>
  <dc:creator>Valentina</dc:creator>
  <cp:lastModifiedBy>Наталья Сергеевна</cp:lastModifiedBy>
  <cp:revision>42</cp:revision>
  <dcterms:created xsi:type="dcterms:W3CDTF">2024-05-13T15:18:03Z</dcterms:created>
  <dcterms:modified xsi:type="dcterms:W3CDTF">2024-06-21T05:58:49Z</dcterms:modified>
</cp:coreProperties>
</file>