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27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926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49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64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426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93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411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05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088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645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066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7910E-C57F-42D3-A652-954D3112FED7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1EFF8-FEB8-4D00-9F3A-F288EA4E4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468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91548"/>
            <a:ext cx="12192000" cy="245986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«Шагаем к успеху: 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вместе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преодолеваем школьную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неуспешность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улучшаем качество образовательных результатов»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02311" y="4890499"/>
            <a:ext cx="6297767" cy="1442088"/>
          </a:xfrm>
        </p:spPr>
        <p:txBody>
          <a:bodyPr/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Малышева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Ксения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Витальевна,</a:t>
            </a: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учитель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ГБОУ СОШ №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608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458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104" y="2077744"/>
            <a:ext cx="11526592" cy="5370490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осознавать </a:t>
            </a:r>
            <a:r>
              <a:rPr lang="ru-RU" sz="2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принимать имеющиеся проблемы</a:t>
            </a:r>
            <a:r>
              <a:rPr lang="ru-RU" sz="2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ru-RU" sz="2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ru-RU" sz="2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способствовать </a:t>
            </a:r>
            <a:r>
              <a:rPr lang="ru-RU" sz="2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созданию благоприятной атмосферы в школе и формированию готовности педагогического коллектива к </a:t>
            </a:r>
            <a:r>
              <a:rPr lang="ru-RU" sz="2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преобразованиям;</a:t>
            </a:r>
          </a:p>
          <a:p>
            <a:pPr algn="just">
              <a:lnSpc>
                <a:spcPct val="100000"/>
              </a:lnSpc>
            </a:pPr>
            <a:r>
              <a:rPr lang="ru-RU" sz="2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определить </a:t>
            </a:r>
            <a:r>
              <a:rPr lang="ru-RU" sz="2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конкретные задачи и действия, которые могут быть предприняты школой для улучшения образовательных результатов;</a:t>
            </a:r>
          </a:p>
          <a:p>
            <a:pPr algn="just">
              <a:lnSpc>
                <a:spcPct val="100000"/>
              </a:lnSpc>
            </a:pPr>
            <a:r>
              <a:rPr lang="ru-RU" sz="2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обеспечивать </a:t>
            </a:r>
            <a:r>
              <a:rPr lang="ru-RU" sz="2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доступ к качественному дополнительному образованию и </a:t>
            </a:r>
            <a:r>
              <a:rPr lang="ru-RU" sz="2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внеклассным занятиям для развития интересов и способностей учеников;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01014" y="319185"/>
            <a:ext cx="111058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успешного преодоления проблем и повышения образовательных результатов обучающихся, всем участникам образовательного процесса необходимо:</a:t>
            </a:r>
          </a:p>
        </p:txBody>
      </p:sp>
    </p:spTree>
    <p:extLst>
      <p:ext uri="{BB962C8B-B14F-4D97-AF65-F5344CB8AC3E}">
        <p14:creationId xmlns:p14="http://schemas.microsoft.com/office/powerpoint/2010/main" val="2003715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932" y="1306435"/>
            <a:ext cx="11539470" cy="5223926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обеспечивать коллегиальность в принятии решений, общности целей для всех, кто принадлежит к школьному сообществу;</a:t>
            </a:r>
          </a:p>
          <a:p>
            <a:pPr algn="just">
              <a:lnSpc>
                <a:spcPct val="10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привлекать родителей к активному участию в школьной жизни, сотрудничать с ними;</a:t>
            </a:r>
          </a:p>
          <a:p>
            <a:pPr algn="just">
              <a:lnSpc>
                <a:spcPct val="10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регулярно проводить мониторинг и оценку образовательных результатов, анализировать полученные данные и корректировать стратегию развития школы;</a:t>
            </a:r>
          </a:p>
          <a:p>
            <a:pPr algn="just">
              <a:lnSpc>
                <a:spcPct val="10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модернизировать техническое оснащение школы;</a:t>
            </a:r>
          </a:p>
          <a:p>
            <a:pPr algn="just">
              <a:lnSpc>
                <a:spcPct val="10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углубленно работать с детьми-мигрантами и учащимися с ОВЗ.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170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110" y="25931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238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547" y="1061329"/>
            <a:ext cx="8834906" cy="5316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910625" y="551432"/>
            <a:ext cx="791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Диаграмма1. Динамика результатов ВПР по русскому языку в 4 классе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628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135" y="1114548"/>
            <a:ext cx="8729729" cy="5370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220793" y="677748"/>
            <a:ext cx="791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Диаграмма 2. Динамика результатов ВПР по математике в 4 классе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092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351" y="321972"/>
            <a:ext cx="11097296" cy="6561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году начальная школа №608 попала в список ШНОР по следующим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причинам</a:t>
            </a:r>
            <a:r>
              <a:rPr lang="ru-RU" b="1" u="sng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0" indent="0">
              <a:buNone/>
            </a:pPr>
            <a:endParaRPr lang="ru-RU" b="1" u="sng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дефицит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педагогических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кадров;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недостаточная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компетентность педагогических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работников;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высокая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обучающихся с тяжелыми нарушениями речи, а также отказы родителей (законных представителей) от прохождения комплексного психолого-медико-педагогического обследования детей; </a:t>
            </a: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недостаточная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мотивация обучающихся к получению новых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знаний;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значительно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увеличение численности жителей микрорайона школы из-за миграции населения из стран ближнего зарубежья (Таджикистан, Узбекистан, Азербайджан, Казахстан и т.д.).</a:t>
            </a:r>
          </a:p>
        </p:txBody>
      </p:sp>
    </p:spTree>
    <p:extLst>
      <p:ext uri="{BB962C8B-B14F-4D97-AF65-F5344CB8AC3E}">
        <p14:creationId xmlns:p14="http://schemas.microsoft.com/office/powerpoint/2010/main" val="2498363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593" y="406727"/>
            <a:ext cx="10727029" cy="105155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Алгоритм для проведения всестороннего анализа для выравнивания образовательных результатов и минимизации рисков. 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054" y="1735472"/>
            <a:ext cx="11578106" cy="4665327"/>
          </a:xfrm>
        </p:spPr>
        <p:txBody>
          <a:bodyPr>
            <a:normAutofit/>
          </a:bodyPr>
          <a:lstStyle/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результатов оценочных процедур (ВПР) и других внешних и внутренних оценочных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процедур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уровня оснащения школы. </a:t>
            </a: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профессионального взаимодействия между учителями: </a:t>
            </a: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Оценивание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качества </a:t>
            </a:r>
            <a:r>
              <a:rPr lang="ru-RU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профориентационной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работы и школьного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благополучия.</a:t>
            </a: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Изучение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учебной мотивации школьников и дисциплины в классе. </a:t>
            </a:r>
          </a:p>
          <a:p>
            <a:pPr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вовлеченности родителей в образовательный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процесс.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087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24988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Трудности организации учебного процесса с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детьми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ТНР: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972" y="1236372"/>
            <a:ext cx="11706896" cy="5499279"/>
          </a:xfrm>
        </p:spPr>
        <p:txBody>
          <a:bodyPr>
            <a:normAutofit/>
          </a:bodyPr>
          <a:lstStyle/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увеличивается число обучающихся с легкой умственной отсталостью из числа детей с ЗПР;</a:t>
            </a:r>
          </a:p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требуется организация обучения педагогов методике содержательного и конструктивного построения современных </a:t>
            </a:r>
            <a:r>
              <a:rPr lang="ru-RU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коррекционно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развивающих занятий с учетом физиологических отклонений детей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затруднением проходит формирование всех сторон речевого развития ребенка, в связи с возросшим количеством речевых патологий;</a:t>
            </a:r>
          </a:p>
          <a:p>
            <a:pPr lvl="0" algn="just"/>
            <a:r>
              <a:rPr lang="ru-RU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испытывание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потребности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учителе – дефектологе;</a:t>
            </a:r>
          </a:p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имеются трудности в работе с родителями по индивидуальному консультированию, просвещению.</a:t>
            </a:r>
          </a:p>
          <a:p>
            <a:pPr lvl="0" algn="just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136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831" y="850007"/>
            <a:ext cx="11332337" cy="549927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Основные </a:t>
            </a:r>
            <a:r>
              <a:rPr lang="ru-RU" sz="3000" b="1" u="sng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принципы</a:t>
            </a:r>
            <a:r>
              <a:rPr lang="ru-RU" sz="3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кадровой политики направлены:</a:t>
            </a:r>
          </a:p>
          <a:p>
            <a:pPr lvl="0" algn="just"/>
            <a:r>
              <a:rPr lang="ru-RU" sz="3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сохранение, укрепление и развитие кадрового потенциала;</a:t>
            </a:r>
          </a:p>
          <a:p>
            <a:pPr lvl="0" algn="just"/>
            <a:r>
              <a:rPr lang="ru-RU" sz="3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квалифицированного коллектива, способного работать в современных условиях;</a:t>
            </a:r>
          </a:p>
          <a:p>
            <a:pPr lvl="0" algn="just"/>
            <a:r>
              <a:rPr lang="ru-RU" sz="3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повышение уровня квалификации персонала</a:t>
            </a:r>
            <a:r>
              <a:rPr lang="ru-RU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0" algn="just"/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Повышению </a:t>
            </a:r>
            <a:r>
              <a:rPr lang="ru-RU" sz="3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профессионализма педагогов способствуют различные </a:t>
            </a:r>
            <a:r>
              <a:rPr lang="ru-RU" sz="3000" b="1" u="sng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формы методической работы</a:t>
            </a:r>
            <a:r>
              <a:rPr lang="ru-RU" sz="3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ru-RU" sz="3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семинары,</a:t>
            </a:r>
          </a:p>
          <a:p>
            <a:pPr algn="just"/>
            <a:r>
              <a:rPr lang="ru-RU" sz="3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3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ебинары</a:t>
            </a:r>
            <a:r>
              <a:rPr lang="ru-RU" sz="3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endParaRPr lang="ru-RU" sz="3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онлайн-курсы, </a:t>
            </a:r>
          </a:p>
          <a:p>
            <a:pPr algn="just"/>
            <a:r>
              <a:rPr lang="ru-RU" sz="3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lang="ru-RU" sz="3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онференции.</a:t>
            </a:r>
            <a:endParaRPr lang="ru-RU" sz="3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643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206" y="796276"/>
            <a:ext cx="1105758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Тематика заседаний МО отражает основные проблемные вопросы, которые решает педагогический коллектив: (1)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714" y="1825625"/>
            <a:ext cx="10515600" cy="4351338"/>
          </a:xfrm>
        </p:spPr>
        <p:txBody>
          <a:bodyPr>
            <a:normAutofit/>
          </a:bodyPr>
          <a:lstStyle/>
          <a:p>
            <a:pPr lvl="0" algn="just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изучение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нормативно-правовой базы;</a:t>
            </a:r>
          </a:p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формирования ключевых компетенций, обучающихся;</a:t>
            </a:r>
          </a:p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аттестация педагогических кадров;</a:t>
            </a:r>
          </a:p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самообразование педагогов в современных условиях;</a:t>
            </a:r>
          </a:p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системно-</a:t>
            </a:r>
            <a:r>
              <a:rPr lang="ru-RU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деятельностный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подход в образовательном процессе;</a:t>
            </a:r>
          </a:p>
          <a:p>
            <a:pPr lvl="0" algn="just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методик создания и систематизации дидактического материала уровневого контроля (тесты);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409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985" y="532549"/>
            <a:ext cx="11152030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Тематика заседаний МО отражает основные проблемные вопросы, которые решает педагогический коллектив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(2)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985" y="2098823"/>
            <a:ext cx="11448245" cy="4351338"/>
          </a:xfrm>
        </p:spPr>
        <p:txBody>
          <a:bodyPr>
            <a:normAutofit/>
          </a:bodyPr>
          <a:lstStyle/>
          <a:p>
            <a:pPr lvl="0" algn="just">
              <a:lnSpc>
                <a:spcPct val="11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инновационные технологии и проблемы их внедрения в практику;</a:t>
            </a:r>
          </a:p>
          <a:p>
            <a:pPr lvl="0" algn="just">
              <a:lnSpc>
                <a:spcPct val="11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работа с одаренными и требующими педагогической поддержки детьми;</a:t>
            </a:r>
          </a:p>
          <a:p>
            <a:pPr lvl="0" algn="just">
              <a:lnSpc>
                <a:spcPct val="11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работа с </a:t>
            </a:r>
            <a:r>
              <a:rPr lang="ru-RU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низкомотивированнными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обучающимися;</a:t>
            </a:r>
          </a:p>
          <a:p>
            <a:pPr lvl="0" algn="just">
              <a:lnSpc>
                <a:spcPct val="11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портфолио обучающихся как форма оценки достижений;</a:t>
            </a:r>
          </a:p>
          <a:p>
            <a:pPr lvl="0" algn="just">
              <a:lnSpc>
                <a:spcPct val="11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школьников в олимпиадах, конкурсах, исследовательской деятельности и др.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63176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424</Words>
  <Application>Microsoft Office PowerPoint</Application>
  <PresentationFormat>Широкоэкранный</PresentationFormat>
  <Paragraphs>59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Tahoma</vt:lpstr>
      <vt:lpstr>Wingdings</vt:lpstr>
      <vt:lpstr>Тема Office</vt:lpstr>
      <vt:lpstr>«Шагаем к успеху:  вместе преодолеваем школьную неуспешность  и улучшаем качество образовательных результатов»</vt:lpstr>
      <vt:lpstr>Презентация PowerPoint</vt:lpstr>
      <vt:lpstr>Презентация PowerPoint</vt:lpstr>
      <vt:lpstr>Презентация PowerPoint</vt:lpstr>
      <vt:lpstr>Алгоритм для проведения всестороннего анализа для выравнивания образовательных результатов и минимизации рисков. </vt:lpstr>
      <vt:lpstr>Трудности организации учебного процесса с детьми с ТНР: </vt:lpstr>
      <vt:lpstr>Презентация PowerPoint</vt:lpstr>
      <vt:lpstr>Тематика заседаний МО отражает основные проблемные вопросы, которые решает педагогический коллектив: (1) </vt:lpstr>
      <vt:lpstr>Тематика заседаний МО отражает основные проблемные вопросы, которые решает педагогический коллектив: (2)</vt:lpstr>
      <vt:lpstr>Презентация PowerPoint</vt:lpstr>
      <vt:lpstr>Презентация PowerPoint</vt:lpstr>
      <vt:lpstr>СПАСИБО ЗА ВНИМАНИЕ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«Шагаем к успеху:  вместе преодолеваем школьную неуспешность  и улучшаем качество образовательных результатов»</dc:title>
  <dc:creator>Малышева</dc:creator>
  <cp:lastModifiedBy>Administartor</cp:lastModifiedBy>
  <cp:revision>11</cp:revision>
  <dcterms:created xsi:type="dcterms:W3CDTF">2025-05-12T08:33:27Z</dcterms:created>
  <dcterms:modified xsi:type="dcterms:W3CDTF">2025-08-04T19:12:15Z</dcterms:modified>
</cp:coreProperties>
</file>