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7" r:id="rId6"/>
    <p:sldId id="258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2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811C23-A4A9-D206-7D68-BE55C265CF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933F05-8EDA-4D8A-44B3-480273B31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3CFD79-7FD7-2200-5A12-68F0788BB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873986-B2A9-4792-F0E7-BC45EC97F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F1F0EE-72F5-1253-8621-1A8C7344C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974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8DEFC0-F20F-39B2-209A-C02CE26B2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B1E86F3-3EE4-56F7-A178-4A84C762F7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82AF44-4679-635D-7BE2-86B93C8E5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1DF90C-3799-0CA1-5DFA-915DBB036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EB7695-3F78-3E85-44B2-ACFF677D3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409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FEBB65-7C37-E8CC-82B2-F49B1C08AC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C7050DB-D8BF-5FBD-5686-1AEF8A7D10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4FFD7E-720D-B132-A4D0-7D4A676F5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F07D23-7CA8-A2E6-D479-94CAD8B37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A8645F-1334-9062-F513-B07A4BCCE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55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E61178-AE55-503B-A128-FD588183C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512A54-BCFB-C9C4-E22E-2E85879E31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04B5C2-AAA7-CC8F-DECD-BD8667BBF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752B19-7C82-C0D8-DB76-973E9983B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FB2D6F-FE77-C98D-1709-B191AF9C4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092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2CDB3-6818-942F-160C-3CC2ED6A2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EAEF8F-66FA-BF51-507C-5ADCA7EE03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066BE6-B697-0061-DB28-403F31CA1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DC1B23-D727-5AE7-CE59-C58BAB9DC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6558C7-7F7F-45D4-4DBA-A9066246D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620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BB2A4A-9F4B-EA7D-0C48-27F94EC13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7E8257-7BFC-145C-DFE8-77B21D8009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D0E79FC-8D7A-98F0-97E9-04B844528F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356724-0081-E241-B854-18B839B9C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0111C36-834D-D541-6927-AD66B177F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6FC67E1-A223-3B1E-67B3-590190316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65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7FF12-BD2D-8C1C-ECB1-D803AB885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71D3CB-E8F7-CA88-A792-0D08A44BF4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1B9D09-C230-8ECE-DFEC-9B3AB10874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C1575D-A235-32C4-45CD-3FB58997F2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4D9B9DC-24AD-20EB-E409-3F9B99050A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6C70B2A-3B2F-789C-C3F4-265A5C3A6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6AAE38B-334B-E433-F0EC-5AFD647C0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56CCA64-7E49-8641-BCF5-857C06BCA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274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7CA7B0-F3C8-400B-373F-A3B2D1520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4D83D73-BF20-2C65-954A-5B57C3E92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F067FF8-2CA8-BCFB-C93B-E165E3E6E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F9C8E3B-3DED-FD42-4458-FDB623197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437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5C82740-08B2-4C7C-BFA6-DF666FBEA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52D3BCD-5AC4-0AAC-B0E7-392315D59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B1088CD-8294-9951-2803-52DFDE31A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978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8089C3-A253-3EA1-074B-B6DE984DD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36633B-DDEE-BF3C-290B-14A24DF73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6F77CD-B769-0FF3-7A8C-71C418A04B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CF10C84-4625-3CBB-9E58-1E8A117F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47162F1-D74D-39D8-95E3-8A317E89D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432CF5-F73E-B91E-A07D-038D43AE6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731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D2C5C2-369B-4437-7D1B-769453E95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3C90ED9-E6A2-CF0D-E9D6-E09F260686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7DF2C42-1C3F-E116-B86D-F5425C804E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B05F72-B682-1C07-6DF4-84416CDB2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080DBEF-E0CA-3BEC-CD44-00FD39154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7D66E5-CD8F-10C1-DABB-55D9557D2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626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49B69-A31E-3CD7-D046-881826262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811C72-16F9-5D0C-3D56-BBC33271F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010DAE-8360-1763-CAAF-21CBCA95AA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A24DB-5AF6-459B-B936-C65F5740F2FB}" type="datetimeFigureOut">
              <a:rPr lang="ru-RU" smtClean="0"/>
              <a:t>11.05.2025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E9BAA0-E7F5-FDFD-3268-BF3A3D1242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C8BE96-A4F4-D426-1AE9-BA7C6E08FF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51897-A5AB-4431-A5D4-6CDDC8EE5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63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DF6BD9E-2F4A-0C4C-7FA5-B84BBB678B69}"/>
              </a:ext>
            </a:extLst>
          </p:cNvPr>
          <p:cNvSpPr txBox="1"/>
          <p:nvPr/>
        </p:nvSpPr>
        <p:spPr>
          <a:xfrm>
            <a:off x="8782492" y="5117805"/>
            <a:ext cx="31472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Лосева Ирина Сергеевна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СОШ № 493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Кировского района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4B41631-0ADB-82D0-D41C-1E829756E338}"/>
              </a:ext>
            </a:extLst>
          </p:cNvPr>
          <p:cNvSpPr/>
          <p:nvPr/>
        </p:nvSpPr>
        <p:spPr>
          <a:xfrm>
            <a:off x="1034902" y="1120338"/>
            <a:ext cx="952677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Технология «погружения»</a:t>
            </a:r>
            <a:br>
              <a:rPr lang="ru-RU" sz="4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начальной школе </a:t>
            </a:r>
            <a:br>
              <a:rPr lang="ru-RU" sz="4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способ повышения </a:t>
            </a:r>
          </a:p>
          <a:p>
            <a:pPr algn="ctr"/>
            <a:r>
              <a:rPr lang="ru-RU" sz="4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мотивации учащихся</a:t>
            </a:r>
            <a:endParaRPr lang="ru-RU" sz="4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7030A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0642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15F167-5B61-ABC7-3AD9-69C1AC859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257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8EBF372-673F-B27C-3557-342CFDADD639}"/>
              </a:ext>
            </a:extLst>
          </p:cNvPr>
          <p:cNvSpPr txBox="1"/>
          <p:nvPr/>
        </p:nvSpPr>
        <p:spPr>
          <a:xfrm>
            <a:off x="187841" y="3209559"/>
            <a:ext cx="28920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В Бразилии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в новогоднюю ночь люди загадывают желания и пускают по воде плоты со свечами и дарами богине моря.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135160-F10D-04D5-E415-A2006508F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9227" y="295939"/>
            <a:ext cx="3253563" cy="24401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8989E1-4E1C-2077-B2AF-950CF54B7839}"/>
              </a:ext>
            </a:extLst>
          </p:cNvPr>
          <p:cNvSpPr txBox="1"/>
          <p:nvPr/>
        </p:nvSpPr>
        <p:spPr>
          <a:xfrm>
            <a:off x="4387702" y="3289004"/>
            <a:ext cx="3026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В Китае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принято наряжать Дерево Света — аналог ёлки.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5C9456-9136-C7D6-6BE2-4984CB2CCE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86" t="44690" r="1637" b="1"/>
          <a:stretch/>
        </p:blipFill>
        <p:spPr>
          <a:xfrm>
            <a:off x="77972" y="326065"/>
            <a:ext cx="3671777" cy="241004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C4A043-44A0-9722-BB6C-19B4966BB94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763" r="26962"/>
          <a:stretch/>
        </p:blipFill>
        <p:spPr>
          <a:xfrm>
            <a:off x="7953152" y="326065"/>
            <a:ext cx="2573081" cy="241004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39415D5-17CC-24DE-523A-86584017CBDD}"/>
              </a:ext>
            </a:extLst>
          </p:cNvPr>
          <p:cNvSpPr txBox="1"/>
          <p:nvPr/>
        </p:nvSpPr>
        <p:spPr>
          <a:xfrm>
            <a:off x="8002772" y="3209559"/>
            <a:ext cx="32748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В ожидании наступления Нового года кубинцы набирают во все тазы, кувшины и банки воду, а после боя курантов выплескивают её.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643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DC89347-FAA0-85EA-0908-E204BFED1B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368" y="228600"/>
            <a:ext cx="4200546" cy="279598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004321-B32A-F7E4-2341-A4B61771C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474" y="3582474"/>
            <a:ext cx="3438357" cy="257876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8282B6-A422-9C26-22CB-C7EFD57B8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747" y="228600"/>
            <a:ext cx="3697174" cy="279598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650C04-A594-6D0A-1966-62108B37BE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4609" r="1662"/>
          <a:stretch/>
        </p:blipFill>
        <p:spPr>
          <a:xfrm>
            <a:off x="64668" y="3582623"/>
            <a:ext cx="4188355" cy="25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00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280DAA-4DF8-0555-921D-F2B1EC1BBBE2}"/>
              </a:ext>
            </a:extLst>
          </p:cNvPr>
          <p:cNvSpPr txBox="1"/>
          <p:nvPr/>
        </p:nvSpPr>
        <p:spPr>
          <a:xfrm>
            <a:off x="956930" y="2069805"/>
            <a:ext cx="10441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км    300м    1000 шагов    40000м    3м</a:t>
            </a:r>
          </a:p>
        </p:txBody>
      </p:sp>
    </p:spTree>
    <p:extLst>
      <p:ext uri="{BB962C8B-B14F-4D97-AF65-F5344CB8AC3E}">
        <p14:creationId xmlns:p14="http://schemas.microsoft.com/office/powerpoint/2010/main" val="2312806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A30F00-D881-5053-0B6B-1B70F51AC2D1}"/>
              </a:ext>
            </a:extLst>
          </p:cNvPr>
          <p:cNvSpPr txBox="1"/>
          <p:nvPr/>
        </p:nvSpPr>
        <p:spPr>
          <a:xfrm>
            <a:off x="871870" y="517451"/>
            <a:ext cx="34165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1м = ….. см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364431-C569-23C3-8820-4B55FC6227A7}"/>
              </a:ext>
            </a:extLst>
          </p:cNvPr>
          <p:cNvSpPr txBox="1"/>
          <p:nvPr/>
        </p:nvSpPr>
        <p:spPr>
          <a:xfrm>
            <a:off x="871869" y="1157200"/>
            <a:ext cx="2736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1км = ……м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7062-205D-C3B5-A504-FC15710ECF57}"/>
              </a:ext>
            </a:extLst>
          </p:cNvPr>
          <p:cNvSpPr txBox="1"/>
          <p:nvPr/>
        </p:nvSpPr>
        <p:spPr>
          <a:xfrm>
            <a:off x="871869" y="1864026"/>
            <a:ext cx="2523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8 дм = …..см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518B28-F176-9B9B-6C9B-98E679A3FAD2}"/>
              </a:ext>
            </a:extLst>
          </p:cNvPr>
          <p:cNvSpPr txBox="1"/>
          <p:nvPr/>
        </p:nvSpPr>
        <p:spPr>
          <a:xfrm>
            <a:off x="871869" y="2672315"/>
            <a:ext cx="3211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96 км = …..    м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3F1207-953E-D369-4AF5-65732B09ADEF}"/>
              </a:ext>
            </a:extLst>
          </p:cNvPr>
          <p:cNvSpPr txBox="1"/>
          <p:nvPr/>
        </p:nvSpPr>
        <p:spPr>
          <a:xfrm>
            <a:off x="793897" y="3487479"/>
            <a:ext cx="3289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12 см = …… 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мм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E75BCF-5F41-5EFA-98E8-E13310D11BF1}"/>
              </a:ext>
            </a:extLst>
          </p:cNvPr>
          <p:cNvSpPr txBox="1"/>
          <p:nvPr/>
        </p:nvSpPr>
        <p:spPr>
          <a:xfrm>
            <a:off x="6329916" y="517451"/>
            <a:ext cx="38915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мм = …..см</a:t>
            </a:r>
            <a:endParaRPr lang="ru-RU" sz="3200" b="1" kern="1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6FF08F-C60A-63B9-FC13-52E7B0909372}"/>
              </a:ext>
            </a:extLst>
          </p:cNvPr>
          <p:cNvSpPr txBox="1"/>
          <p:nvPr/>
        </p:nvSpPr>
        <p:spPr>
          <a:xfrm>
            <a:off x="6400800" y="1153749"/>
            <a:ext cx="29204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м = …..  см</a:t>
            </a:r>
            <a:endParaRPr lang="ru-RU" sz="3200" b="1" kern="1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34A60D-64D5-A6C6-34D3-20FB5B352A0E}"/>
              </a:ext>
            </a:extLst>
          </p:cNvPr>
          <p:cNvSpPr txBox="1"/>
          <p:nvPr/>
        </p:nvSpPr>
        <p:spPr>
          <a:xfrm>
            <a:off x="6329916" y="1864026"/>
            <a:ext cx="29204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160 дм = …..м</a:t>
            </a:r>
            <a:endParaRPr lang="ru-RU" sz="3200" b="1" kern="1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D491C3-C95E-745D-0221-A82BAF9E111E}"/>
              </a:ext>
            </a:extLst>
          </p:cNvPr>
          <p:cNvSpPr txBox="1"/>
          <p:nvPr/>
        </p:nvSpPr>
        <p:spPr>
          <a:xfrm>
            <a:off x="6351181" y="2672316"/>
            <a:ext cx="3678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 дм 5 см = …..см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F0E382-E2FC-766A-DA98-6CADE5DB2265}"/>
              </a:ext>
            </a:extLst>
          </p:cNvPr>
          <p:cNvSpPr txBox="1"/>
          <p:nvPr/>
        </p:nvSpPr>
        <p:spPr>
          <a:xfrm>
            <a:off x="6400800" y="3534090"/>
            <a:ext cx="3678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9 м = …… дм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D0AC98-648A-E6CF-69A2-518188D137FB}"/>
              </a:ext>
            </a:extLst>
          </p:cNvPr>
          <p:cNvSpPr txBox="1"/>
          <p:nvPr/>
        </p:nvSpPr>
        <p:spPr>
          <a:xfrm>
            <a:off x="1825254" y="462477"/>
            <a:ext cx="829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5E5B26-5BC9-1F18-65B9-9DF2793AFB94}"/>
              </a:ext>
            </a:extLst>
          </p:cNvPr>
          <p:cNvSpPr txBox="1"/>
          <p:nvPr/>
        </p:nvSpPr>
        <p:spPr>
          <a:xfrm>
            <a:off x="1970567" y="1086837"/>
            <a:ext cx="1063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4EE53E-7DB1-ADC2-D6E3-24F60CC259EA}"/>
              </a:ext>
            </a:extLst>
          </p:cNvPr>
          <p:cNvSpPr txBox="1"/>
          <p:nvPr/>
        </p:nvSpPr>
        <p:spPr>
          <a:xfrm>
            <a:off x="2239924" y="1746971"/>
            <a:ext cx="715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88B76D-5055-B06D-0637-5DCF3199308D}"/>
              </a:ext>
            </a:extLst>
          </p:cNvPr>
          <p:cNvSpPr txBox="1"/>
          <p:nvPr/>
        </p:nvSpPr>
        <p:spPr>
          <a:xfrm>
            <a:off x="2239924" y="2611356"/>
            <a:ext cx="1247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FBA389-F097-048F-83A0-76E02549AD90}"/>
              </a:ext>
            </a:extLst>
          </p:cNvPr>
          <p:cNvSpPr txBox="1"/>
          <p:nvPr/>
        </p:nvSpPr>
        <p:spPr>
          <a:xfrm>
            <a:off x="2239923" y="3397951"/>
            <a:ext cx="1098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7C19A1-29AA-01E1-9525-AFB393E639C2}"/>
              </a:ext>
            </a:extLst>
          </p:cNvPr>
          <p:cNvSpPr txBox="1"/>
          <p:nvPr/>
        </p:nvSpPr>
        <p:spPr>
          <a:xfrm flipH="1">
            <a:off x="8109096" y="438620"/>
            <a:ext cx="559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C99F79-F8C2-2111-244E-904B742DC183}"/>
              </a:ext>
            </a:extLst>
          </p:cNvPr>
          <p:cNvSpPr txBox="1"/>
          <p:nvPr/>
        </p:nvSpPr>
        <p:spPr>
          <a:xfrm flipH="1">
            <a:off x="7527848" y="1047252"/>
            <a:ext cx="9214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963D20-A46B-1502-CD08-3F4E71F88CAE}"/>
              </a:ext>
            </a:extLst>
          </p:cNvPr>
          <p:cNvSpPr txBox="1"/>
          <p:nvPr/>
        </p:nvSpPr>
        <p:spPr>
          <a:xfrm>
            <a:off x="8087829" y="1777381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BD525C-AC5A-A8F6-4A48-84E127B64ECF}"/>
              </a:ext>
            </a:extLst>
          </p:cNvPr>
          <p:cNvSpPr txBox="1"/>
          <p:nvPr/>
        </p:nvSpPr>
        <p:spPr>
          <a:xfrm>
            <a:off x="8584018" y="2554569"/>
            <a:ext cx="73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393690-EF4E-5147-7035-3B60711AB647}"/>
              </a:ext>
            </a:extLst>
          </p:cNvPr>
          <p:cNvSpPr txBox="1"/>
          <p:nvPr/>
        </p:nvSpPr>
        <p:spPr>
          <a:xfrm>
            <a:off x="7648134" y="3403267"/>
            <a:ext cx="680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</a:p>
        </p:txBody>
      </p:sp>
    </p:spTree>
    <p:extLst>
      <p:ext uri="{BB962C8B-B14F-4D97-AF65-F5344CB8AC3E}">
        <p14:creationId xmlns:p14="http://schemas.microsoft.com/office/powerpoint/2010/main" val="422158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56BA4D-06F8-440F-4D7B-2B466C692122}"/>
              </a:ext>
            </a:extLst>
          </p:cNvPr>
          <p:cNvSpPr/>
          <p:nvPr/>
        </p:nvSpPr>
        <p:spPr>
          <a:xfrm>
            <a:off x="5209954" y="474921"/>
            <a:ext cx="3898604" cy="22753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ый треугольник 2">
            <a:extLst>
              <a:ext uri="{FF2B5EF4-FFF2-40B4-BE49-F238E27FC236}">
                <a16:creationId xmlns:a16="http://schemas.microsoft.com/office/drawing/2014/main" id="{B02EBE2D-FA96-9C3B-5B02-943BE703F1B0}"/>
              </a:ext>
            </a:extLst>
          </p:cNvPr>
          <p:cNvSpPr/>
          <p:nvPr/>
        </p:nvSpPr>
        <p:spPr>
          <a:xfrm>
            <a:off x="1282995" y="3324447"/>
            <a:ext cx="2289545" cy="2374604"/>
          </a:xfrm>
          <a:prstGeom prst="rt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F167C8-E5A0-5CB4-4332-0E4B35BF7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343" y="3297019"/>
            <a:ext cx="2316681" cy="240203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6244DC-6741-ACDD-532A-1D9E65668F25}"/>
              </a:ext>
            </a:extLst>
          </p:cNvPr>
          <p:cNvSpPr/>
          <p:nvPr/>
        </p:nvSpPr>
        <p:spPr>
          <a:xfrm>
            <a:off x="808074" y="474921"/>
            <a:ext cx="2381693" cy="22753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998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2B27B0F-D1E0-2945-7A15-8FA7ED1686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" t="7831" r="40065"/>
          <a:stretch/>
        </p:blipFill>
        <p:spPr>
          <a:xfrm>
            <a:off x="880656" y="510362"/>
            <a:ext cx="5215344" cy="379594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BFB0C05-5D61-FF04-003A-C0E738D27A88}"/>
              </a:ext>
            </a:extLst>
          </p:cNvPr>
          <p:cNvSpPr txBox="1"/>
          <p:nvPr/>
        </p:nvSpPr>
        <p:spPr>
          <a:xfrm>
            <a:off x="1254642" y="843148"/>
            <a:ext cx="2729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площадка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AF2ADC-93D0-DD39-7793-9E5962523997}"/>
              </a:ext>
            </a:extLst>
          </p:cNvPr>
          <p:cNvSpPr txBox="1"/>
          <p:nvPr/>
        </p:nvSpPr>
        <p:spPr>
          <a:xfrm>
            <a:off x="1566531" y="3198167"/>
            <a:ext cx="1467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бассейн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38B20B-C63B-B9AC-0327-F349726EE812}"/>
              </a:ext>
            </a:extLst>
          </p:cNvPr>
          <p:cNvSpPr txBox="1"/>
          <p:nvPr/>
        </p:nvSpPr>
        <p:spPr>
          <a:xfrm>
            <a:off x="4584480" y="573135"/>
            <a:ext cx="4607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B7EA127-FD96-F93C-7EB5-162C5589712B}"/>
              </a:ext>
            </a:extLst>
          </p:cNvPr>
          <p:cNvSpPr txBox="1"/>
          <p:nvPr/>
        </p:nvSpPr>
        <p:spPr>
          <a:xfrm>
            <a:off x="5187839" y="942467"/>
            <a:ext cx="2835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F0AF76C-B7E9-28F4-C6D8-6036AD205A5B}"/>
              </a:ext>
            </a:extLst>
          </p:cNvPr>
          <p:cNvSpPr txBox="1"/>
          <p:nvPr/>
        </p:nvSpPr>
        <p:spPr>
          <a:xfrm>
            <a:off x="6359967" y="260123"/>
            <a:ext cx="5307493" cy="274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  <a:tabLst>
                <a:tab pos="793750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колонка – найти </a:t>
            </a:r>
            <a:r>
              <a:rPr lang="en-US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спортивной площадки.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  <a:tabLst>
                <a:tab pos="793750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колонка – бассейна.</a:t>
            </a:r>
          </a:p>
          <a:p>
            <a:pPr>
              <a:lnSpc>
                <a:spcPct val="115000"/>
              </a:lnSpc>
              <a:spcAft>
                <a:spcPts val="800"/>
              </a:spcAft>
              <a:tabLst>
                <a:tab pos="793750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колонка – детской площадки.</a:t>
            </a:r>
          </a:p>
          <a:p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43C97F5-61DD-2ED3-3625-1AF1C8CAA628}"/>
              </a:ext>
            </a:extLst>
          </p:cNvPr>
          <p:cNvSpPr txBox="1"/>
          <p:nvPr/>
        </p:nvSpPr>
        <p:spPr>
          <a:xfrm>
            <a:off x="6359967" y="2900455"/>
            <a:ext cx="5791200" cy="3697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Данные: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Металлические трубы – 20 штук по 8м;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Пластиковые трубы – 40 штук по 4м.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Какой вопрос можно поставить к данному условию?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Составьте задачу. Решите её.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277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DCF2024-8FDF-A35B-53C9-6CB646E3AAF9}"/>
              </a:ext>
            </a:extLst>
          </p:cNvPr>
          <p:cNvSpPr/>
          <p:nvPr/>
        </p:nvSpPr>
        <p:spPr>
          <a:xfrm>
            <a:off x="879989" y="2003317"/>
            <a:ext cx="104320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813967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229</Words>
  <Application>Microsoft Office PowerPoint</Application>
  <PresentationFormat>Широкоэкранный</PresentationFormat>
  <Paragraphs>62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Ирина Лосева</dc:creator>
  <cp:lastModifiedBy>Ирина Лосева</cp:lastModifiedBy>
  <cp:revision>4</cp:revision>
  <dcterms:created xsi:type="dcterms:W3CDTF">2025-03-03T16:52:30Z</dcterms:created>
  <dcterms:modified xsi:type="dcterms:W3CDTF">2025-05-11T14:25:09Z</dcterms:modified>
</cp:coreProperties>
</file>