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74" r:id="rId3"/>
    <p:sldId id="257" r:id="rId4"/>
    <p:sldId id="261" r:id="rId5"/>
    <p:sldId id="262" r:id="rId6"/>
    <p:sldId id="263" r:id="rId7"/>
    <p:sldId id="266" r:id="rId8"/>
    <p:sldId id="269" r:id="rId9"/>
    <p:sldId id="272" r:id="rId10"/>
    <p:sldId id="27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47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ED115-3862-4D0B-9FD7-69BB1FCFEA02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95EC8-EFB4-4FE5-A8A3-60942529D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435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95EC8-EFB4-4FE5-A8A3-60942529DD9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686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vochshkola.ucoz.ru/rabochie_prog/moroxinaT/domashnjaja_rabota_kak_odna_iz_form_organizacii_uc.pdf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2276872"/>
            <a:ext cx="62646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ВЗГЛЯД УЧИТЕЛЯ НА ДОМАШНЕЕ ЗАДАНИЕ:</a:t>
            </a:r>
          </a:p>
          <a:p>
            <a:pPr algn="just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БЫТЬ ИЛИ НЕ БЫТЬ?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4005064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Пахомова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Екатерина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Дмитриевна,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начальных классов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mtClean="0">
                <a:latin typeface="Times New Roman" pitchFamily="18" charset="0"/>
                <a:cs typeface="Times New Roman" pitchFamily="18" charset="0"/>
              </a:rPr>
              <a:t>ГБОУ лицей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№389 «ЦЭО»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27222407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140"/>
            <a:ext cx="3541564" cy="23571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_rossi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149081"/>
            <a:ext cx="3024336" cy="2369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94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2652" y="332656"/>
            <a:ext cx="67687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dUCxv4s--H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6952"/>
            <a:ext cx="4032448" cy="3741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573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08720"/>
            <a:ext cx="84249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МЕТОДИЧЕСКИЕ РЕКОМЕНДАЦИИ ПО ОРГАНИЗАЦИИ ДОМАШНЕЙ УЧЕБНОЙ РАБОТЫ ОБУЧАЮЩИХСЯ ОБЩЕОБРАЗОВАТЕЛЬНЫХ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ОРГАНИЗАЦИЙ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Единое содержание общего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образования https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://edsoo.ru 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wp-content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uploads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2023/08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Литош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Г.И.«Домашняя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работа учащихся как одна из форм организации образовательного процесса в школе» 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2"/>
              </a:rPr>
              <a:t>https://vochshkola.ucoz.ru/rabochie_prog/moroxinaT/domashnjaja_rabota_kak_odna_iz_form_organizacii_uc.pdf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СанПИн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1.2.3685-21 «Гигиенические нормативы и требования к обеспечению безопасности и (или) безвредности для человека факторов среды обитания» (утв. Постановлением от 28 января 2021 г. №2)</a:t>
            </a:r>
            <a:r>
              <a:rPr lang="ru-RU" strike="sngStrike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endParaRPr lang="ru-RU" strike="sngStrike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332656"/>
            <a:ext cx="5094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Используемая литература: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972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24744"/>
            <a:ext cx="79928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Задавание на дом уроков — палка о двух концах, и если оно методически не продумано, то может приводить как раз к обратным результатам: научить халтурить, недобросовестно относиться к выполнению своих обязанностей, приобретать отрицательные навыки, мешающие учёбе, обманывать. Оно может чрезмерно нагружать ребят без всякой надобности.</a:t>
            </a:r>
          </a:p>
          <a:p>
            <a:pPr algn="just" fontAlgn="base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                                                  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Н.К.Крупская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331157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39512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ДОГОВОРИМСЯ О ПОНЯТИЯХ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508844"/>
            <a:ext cx="87129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Домашняя работа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учебная деятельность обучающихся общеобразовательных организаций, выполняемая ими самостоятельно или с участием родителей (законных представителей), спроектированная педагогом с целью обеспечения достижения планируемых результатов обучения.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специально отобранное или сконструированное педагогом учебное задание, предназначенное для самостоятельного, парного, группового, совместного с родителями (законными представителями) выполнения обучающимися во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внеучебное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время.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Домашняя работа состоит из комплекса домашних заданий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выполнение которых опосредованно сопровождается педагогическими работниками (включая этапы организации, объяснения и проверки).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Самостоятельная учебная деятельность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индивидуальная и коллективная учебная деятельность, осуществляемая без непосредственного руководства учителя.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77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196752"/>
            <a:ext cx="87129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 И ЗАДАЧИ ДОМАШНЕЙ РАБОТЫ</a:t>
            </a:r>
          </a:p>
          <a:p>
            <a:pPr algn="ctr"/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Целью домашней учебной работы является становление учебной самостоятельности обучающихся, развитие навыков самообучения и самообразования, необходимых на протяжении жизни.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Домашняя работа является продолжением работы в классе.</a:t>
            </a:r>
            <a:endParaRPr lang="ru-RU" strike="sngStrike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организации домашней работы педагоги ставят цели по достижению обучающимися личностных,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предметных результатов обучения.</a:t>
            </a:r>
            <a:endParaRPr lang="ru-RU" strike="sngStrike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05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ДОМАШНЕЙ РАБОТЫ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Согласно документам: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СанПиН 1.2.3685-21 «Гигиенические нормативы и требования к обеспечению безопасности и (или) безвредности для человека факторов среды обитания» (утв. Постановлением от 28 января 2021 г. №2)</a:t>
            </a:r>
            <a:r>
              <a:rPr lang="ru-RU" strike="sngStrik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trike="sngStrike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strike="sngStrike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«МЕТОДИЧЕСКИЕ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РЕКОМЕНДАЦИИ ПО ОРГАНИЗАЦИИ ДОМАШНЕЙ УЧЕБНОЙ РАБОТЫ ОБУЧАЮЩИХСЯ ОБЩЕОБРАЗОВАТЕЛЬНЫХ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ОРГАНИЗАЦИЙ». Единое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содержание общего образования https://edsoo.ru 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wp-content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uploads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2023/08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76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404664"/>
            <a:ext cx="4281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ДОМАШНЕЙ РАБОТЫ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8178" y="608735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Рекомендуется включать в состав домашней работы дифференцированные и индивидуальные домашние задания.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организации домашней работы к следующему учебному дню учитывается суммарный объем домашних заданий, их трудоемкость и временные затраты на выполнение, т.е.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обязаны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контролировать объем домашней работы по всем предметам.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Информацию о домашнем задании педагогу необходимо дублировать в электронном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журнале 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позднее окончания всех уроков у данного класса по расписанию; запись домашних заданий в традиционном (бумажном) дневнике выполняется на уроке.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период отсутствия в школе по причине болезни домашние задания обучающимися могут не выполняться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Контроль за соблюдением норм СанПиНа 1.2.3685-21 при организации домашней работы возлагается на педагогических работников и администрацию образовательной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1931956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568952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школьной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практике </a:t>
            </a: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МЫ ВЫДЕЛЯЕМ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такие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виды домашней учебной работы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ИНДИВИДУАЛЬНАЯ          ГРУППОВАЯ      ДИФФЕРЕНЦИРОВАННАЯ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ОДНА НА ВЕСЬ КЛАСС    ДОМАШНЯЯ РАБОТА                    ТВОРЧЕСКАЯ </a:t>
            </a:r>
          </a:p>
          <a:p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ДЛЯ СОСЕДА ПО ПАРТЕ       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accent3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zFKPdtFkHP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98" y="1268760"/>
            <a:ext cx="2224088" cy="208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slide-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24744"/>
            <a:ext cx="2446978" cy="183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stranica_1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1917576" cy="2588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I1IqOYv2iExxZi7qyDIJ98C-pk4szKvWyJpNmGeNPZ8WymTO4ZnF9gtgGK7cMO9aDm0i1Ya7ZTTgWuMSvHpiO84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23824"/>
            <a:ext cx="3507854" cy="215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734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332656"/>
            <a:ext cx="3243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Классификация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творческих ДЗ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531357"/>
              </p:ext>
            </p:extLst>
          </p:nvPr>
        </p:nvGraphicFramePr>
        <p:xfrm>
          <a:off x="251519" y="978695"/>
          <a:ext cx="8640960" cy="3684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3248023301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3800375745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3035077688"/>
                    </a:ext>
                  </a:extLst>
                </a:gridCol>
              </a:tblGrid>
              <a:tr h="36372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содержанию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виду деятельности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уровню оформления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504734"/>
                  </a:ext>
                </a:extLst>
              </a:tr>
              <a:tr h="3318385"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Вопросник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Кроссворд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Макет, модель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Ребус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Сообщение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Исследование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Упражнения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Решить задачи </a:t>
                      </a:r>
                    </a:p>
                    <a:p>
                      <a:pPr marL="342900" indent="-342900" algn="just">
                        <a:buAutoNum type="arabicPeriod"/>
                      </a:pPr>
                      <a:endParaRPr lang="ru-RU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 algn="just">
                        <a:buNone/>
                      </a:pP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Индивидуальная 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Парная 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Мелкогрупповая 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(3-7 человек) 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 Групповая 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(10-15 человек) 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 Коллективная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Рабочая(в тетради «с листа»…)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Экспозиционная (на отдельном формате, содержащая иллюстрации, таблицы…)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файл-лист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-газета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Альбом «раскладушка»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презентация и т.д.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9031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0494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60648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Педагогические условия эффективного выполнения домашней работы младшими школьниками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889844"/>
            <a:ext cx="828092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Планируя домашнюю самостоятельную работу, </a:t>
            </a: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необходимо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предусмотреть ее место в структуре урока;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подумать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как она будет сочетаться с другими методами и формами учебной деятельности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ее оптимальный объем в зависимости от уровня подготовленности своих учеников, а также сложности изучаемого материала;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предусмотреть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затруднения, которые могут возникнуть при выполнении самостоятельной работы;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форму заданий;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оптимальную длительность работы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подобрать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соответствующий дидактический материал;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предусмотреть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рациональные способы проверки и самопроверки работ учеников. </a:t>
            </a:r>
          </a:p>
        </p:txBody>
      </p:sp>
    </p:spTree>
    <p:extLst>
      <p:ext uri="{BB962C8B-B14F-4D97-AF65-F5344CB8AC3E}">
        <p14:creationId xmlns:p14="http://schemas.microsoft.com/office/powerpoint/2010/main" val="13611180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2502</TotalTime>
  <Words>560</Words>
  <Application>Microsoft Office PowerPoint</Application>
  <PresentationFormat>Экран (4:3)</PresentationFormat>
  <Paragraphs>99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Franklin Gothic Book</vt:lpstr>
      <vt:lpstr>Franklin Gothic Medium</vt:lpstr>
      <vt:lpstr>Times New Roman</vt:lpstr>
      <vt:lpstr>Tunga</vt:lpstr>
      <vt:lpstr>Wingdings</vt:lpstr>
      <vt:lpstr>Углы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Administartor</cp:lastModifiedBy>
  <cp:revision>59</cp:revision>
  <dcterms:created xsi:type="dcterms:W3CDTF">2025-05-03T15:55:09Z</dcterms:created>
  <dcterms:modified xsi:type="dcterms:W3CDTF">2025-08-04T19:15:22Z</dcterms:modified>
</cp:coreProperties>
</file>