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  <p:sldId id="258" r:id="rId4"/>
    <p:sldId id="281" r:id="rId5"/>
    <p:sldId id="282" r:id="rId6"/>
    <p:sldId id="283" r:id="rId7"/>
    <p:sldId id="293" r:id="rId8"/>
    <p:sldId id="294" r:id="rId9"/>
    <p:sldId id="295" r:id="rId10"/>
    <p:sldId id="296" r:id="rId11"/>
    <p:sldId id="297" r:id="rId12"/>
    <p:sldId id="298" r:id="rId13"/>
    <p:sldId id="299" r:id="rId14"/>
    <p:sldId id="300" r:id="rId15"/>
    <p:sldId id="301" r:id="rId16"/>
    <p:sldId id="292" r:id="rId17"/>
    <p:sldId id="302" r:id="rId18"/>
    <p:sldId id="280" r:id="rId1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E1F00"/>
    <a:srgbClr val="FF0000"/>
    <a:srgbClr val="CC9900"/>
    <a:srgbClr val="339933"/>
    <a:srgbClr val="FFFFCC"/>
    <a:srgbClr val="5F5F5F"/>
    <a:srgbClr val="FF9900"/>
    <a:srgbClr val="CCCC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7488" autoAdjust="0"/>
    <p:restoredTop sz="94660"/>
  </p:normalViewPr>
  <p:slideViewPr>
    <p:cSldViewPr>
      <p:cViewPr varScale="1">
        <p:scale>
          <a:sx n="69" d="100"/>
          <a:sy n="69" d="100"/>
        </p:scale>
        <p:origin x="-1338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6A6818-43DE-4D3E-9DB6-41124EB04C0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AC32F5-EF34-4188-B2F0-C54F85DFD9C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0BA6C8-999B-4C2C-88DF-51EDD0E902F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8B8911-1FDB-4D41-94A2-2C9626A1C3C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B16B82-2C51-4625-AD2F-D583E09E814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FF8401-FABF-4364-870C-2B3A3E5BC10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1B964D-E640-40EB-BB7D-42193BA5FD0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258C82-7E8F-4FF6-9999-3E9942FCD0A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74E5EF-FA2E-4BD8-BB01-C5A0AB998F4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85E5B5-1C27-4AB8-BDC5-C344B1D8FF2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4E0CB5-50F2-4184-B8A8-1DACE709B36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>
                <a:latin typeface="Arial" charset="0"/>
              </a:defRPr>
            </a:lvl1pPr>
          </a:lstStyle>
          <a:p>
            <a:pPr>
              <a:defRPr/>
            </a:pPr>
            <a:fld id="{5A7B88A7-581B-4001-A736-C35E228203B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1"/>
          <p:cNvSpPr>
            <a:spLocks noChangeArrowheads="1"/>
          </p:cNvSpPr>
          <p:nvPr/>
        </p:nvSpPr>
        <p:spPr bwMode="auto">
          <a:xfrm>
            <a:off x="395536" y="260648"/>
            <a:ext cx="8352927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ctr"/>
            <a:r>
              <a:rPr lang="ru-RU" sz="6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Тяжело в учении –  </a:t>
            </a:r>
          </a:p>
          <a:p>
            <a:pPr algn="ctr"/>
            <a:r>
              <a:rPr lang="ru-RU" sz="6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легко в бою!</a:t>
            </a:r>
            <a:endParaRPr lang="ru-RU" sz="6000" dirty="0">
              <a:solidFill>
                <a:srgbClr val="FF0000"/>
              </a:solidFill>
              <a:latin typeface="Times New Roman" panose="02020603050405020304" pitchFamily="18" charset="0"/>
              <a:ea typeface="Calibri" pitchFamily="34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Стихи о библиотеке, книге, чтении-«ЦБС» г. Ангарск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871699" y="2154843"/>
            <a:ext cx="5400600" cy="39694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Овальная выноска 3"/>
          <p:cNvSpPr/>
          <p:nvPr/>
        </p:nvSpPr>
        <p:spPr>
          <a:xfrm>
            <a:off x="2987824" y="2420889"/>
            <a:ext cx="1440159" cy="862626"/>
          </a:xfrm>
          <a:prstGeom prst="wedgeEllipseCallout">
            <a:avLst>
              <a:gd name="adj1" fmla="val -26605"/>
              <a:gd name="adj2" fmla="val 95275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3419872" y="2420889"/>
            <a:ext cx="50405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rgbClr val="FF0000"/>
                </a:solidFill>
              </a:rPr>
              <a:t>5</a:t>
            </a:r>
            <a:endParaRPr lang="ru-RU" sz="4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7544" y="1844824"/>
            <a:ext cx="8208912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0" b="1" dirty="0" smtClean="0">
                <a:solidFill>
                  <a:schemeClr val="tx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180 –Х=171</a:t>
            </a:r>
          </a:p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901997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7544" y="1844824"/>
            <a:ext cx="8208912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0" b="1" dirty="0" smtClean="0">
                <a:solidFill>
                  <a:schemeClr val="tx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35 : Х = 5</a:t>
            </a:r>
          </a:p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103764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7544" y="1844824"/>
            <a:ext cx="8208912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0" b="1" dirty="0" smtClean="0">
                <a:solidFill>
                  <a:schemeClr val="tx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23 + Х =32</a:t>
            </a:r>
          </a:p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030055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7544" y="1844824"/>
            <a:ext cx="8208912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0" b="1" dirty="0" smtClean="0">
                <a:solidFill>
                  <a:schemeClr val="tx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216-Х=208</a:t>
            </a:r>
          </a:p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839092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7544" y="1844824"/>
            <a:ext cx="8208912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0" b="1" dirty="0" smtClean="0">
                <a:solidFill>
                  <a:schemeClr val="tx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71 </a:t>
            </a:r>
            <a:r>
              <a:rPr lang="ru-RU" sz="12000" b="1" dirty="0" smtClean="0">
                <a:solidFill>
                  <a:schemeClr val="tx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 Х = 497</a:t>
            </a:r>
            <a:endParaRPr lang="ru-RU" sz="12000" b="1" dirty="0" smtClean="0">
              <a:solidFill>
                <a:schemeClr val="tx2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886227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366994502"/>
              </p:ext>
            </p:extLst>
          </p:nvPr>
        </p:nvGraphicFramePr>
        <p:xfrm>
          <a:off x="755576" y="1700808"/>
          <a:ext cx="7632849" cy="33980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44283">
                  <a:extLst>
                    <a:ext uri="{9D8B030D-6E8A-4147-A177-3AD203B41FA5}">
                      <a16:colId xmlns:a16="http://schemas.microsoft.com/office/drawing/2014/main" xmlns="" val="3982964457"/>
                    </a:ext>
                  </a:extLst>
                </a:gridCol>
                <a:gridCol w="2568286">
                  <a:extLst>
                    <a:ext uri="{9D8B030D-6E8A-4147-A177-3AD203B41FA5}">
                      <a16:colId xmlns:a16="http://schemas.microsoft.com/office/drawing/2014/main" xmlns="" val="4030013160"/>
                    </a:ext>
                  </a:extLst>
                </a:gridCol>
                <a:gridCol w="2520280">
                  <a:extLst>
                    <a:ext uri="{9D8B030D-6E8A-4147-A177-3AD203B41FA5}">
                      <a16:colId xmlns:a16="http://schemas.microsoft.com/office/drawing/2014/main" xmlns="" val="329320462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4800" dirty="0" smtClean="0">
                          <a:solidFill>
                            <a:srgbClr val="FF0000"/>
                          </a:solidFill>
                        </a:rPr>
                        <a:t>9</a:t>
                      </a:r>
                      <a:endParaRPr lang="ru-RU" sz="48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800" dirty="0" smtClean="0">
                          <a:solidFill>
                            <a:srgbClr val="FF0000"/>
                          </a:solidFill>
                        </a:rPr>
                        <a:t>8</a:t>
                      </a:r>
                      <a:endParaRPr lang="ru-RU" sz="48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800" dirty="0" smtClean="0">
                          <a:solidFill>
                            <a:srgbClr val="FF0000"/>
                          </a:solidFill>
                        </a:rPr>
                        <a:t>7</a:t>
                      </a:r>
                      <a:endParaRPr lang="ru-RU" sz="48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20751085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ru-RU" sz="28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810 : Х = 90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ru-RU" sz="28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180 – Х = 171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ru-RU" sz="28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23 + Х = 32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endParaRPr lang="ru-RU" sz="2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ru-RU" sz="28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808 : Х = 101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ru-RU" sz="2800" b="1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 </a:t>
                      </a:r>
                      <a:r>
                        <a:rPr lang="ru-RU" sz="2800" b="1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+ 44 = 52</a:t>
                      </a:r>
                      <a:endParaRPr lang="ru-RU" sz="2800" b="1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216</a:t>
                      </a:r>
                      <a:r>
                        <a:rPr lang="ru-RU" sz="2800" b="1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– Х = 208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endParaRPr lang="ru-RU" sz="2800" b="1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ru-RU" sz="28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71 </a:t>
                      </a:r>
                      <a:r>
                        <a:rPr lang="ru-RU" sz="28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a:t> Х = 497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ru-RU" sz="28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a:t>35 : Х = 5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ru-RU" sz="28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a:t>300 – Х = 293</a:t>
                      </a:r>
                      <a:endParaRPr lang="ru-RU" sz="2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980037349"/>
                  </a:ext>
                </a:extLst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323528" y="548680"/>
            <a:ext cx="85689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600" b="1" dirty="0" smtClean="0">
                <a:solidFill>
                  <a:schemeClr val="tx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КЛЮЧ:</a:t>
            </a:r>
            <a:endParaRPr lang="ru-RU" sz="4600" b="1" dirty="0">
              <a:solidFill>
                <a:schemeClr val="tx2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02622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1"/>
          <p:cNvSpPr>
            <a:spLocks noChangeArrowheads="1"/>
          </p:cNvSpPr>
          <p:nvPr/>
        </p:nvSpPr>
        <p:spPr bwMode="auto">
          <a:xfrm>
            <a:off x="899592" y="404664"/>
            <a:ext cx="7500937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tx2">
                    <a:lumMod val="75000"/>
                    <a:lumOff val="25000"/>
                  </a:schemeClr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Алгоритм</a:t>
            </a:r>
          </a:p>
          <a:p>
            <a:pPr algn="ctr"/>
            <a:r>
              <a:rPr lang="ru-RU" sz="2800" b="1" dirty="0">
                <a:solidFill>
                  <a:schemeClr val="tx2">
                    <a:lumMod val="75000"/>
                    <a:lumOff val="25000"/>
                  </a:schemeClr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п</a:t>
            </a:r>
            <a:r>
              <a:rPr lang="ru-RU" sz="2800" b="1" dirty="0" smtClean="0">
                <a:solidFill>
                  <a:schemeClr val="tx2">
                    <a:lumMod val="75000"/>
                    <a:lumOff val="25000"/>
                  </a:schemeClr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исьменного решения уравнений:</a:t>
            </a:r>
            <a:endParaRPr lang="ru-RU" sz="2800" dirty="0">
              <a:solidFill>
                <a:schemeClr val="tx2">
                  <a:lumMod val="75000"/>
                  <a:lumOff val="25000"/>
                </a:schemeClr>
              </a:solidFill>
              <a:ea typeface="Times New Roman" pitchFamily="18" charset="0"/>
              <a:cs typeface="Tahoma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683568" y="1358772"/>
            <a:ext cx="8064896" cy="51767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AutoNum type="arabicPeriod"/>
            </a:pPr>
            <a:r>
              <a:rPr lang="ru-RU" sz="3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Определить неизвестный компонент.</a:t>
            </a: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ru-RU" sz="3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Вспомнить правило его нахождения.</a:t>
            </a: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ru-RU" sz="3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Применить правило и узнать значение неизвестного компонента.</a:t>
            </a: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ru-RU" sz="3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Записать ответ.</a:t>
            </a: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ru-RU" sz="3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Сделать проверку.</a:t>
            </a:r>
            <a:endParaRPr lang="ru-RU" sz="36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203848" y="471488"/>
            <a:ext cx="5940152" cy="1877392"/>
          </a:xfrm>
        </p:spPr>
        <p:txBody>
          <a:bodyPr/>
          <a:lstStyle/>
          <a:p>
            <a:pPr eaLnBrk="1" hangingPunct="1"/>
            <a:r>
              <a:rPr lang="ru-RU" sz="6000" b="1" dirty="0" smtClean="0">
                <a:solidFill>
                  <a:srgbClr val="663300"/>
                </a:solidFill>
                <a:latin typeface="Monotype Corsiva" pitchFamily="66" charset="0"/>
              </a:rPr>
              <a:t>Скажи честно…</a:t>
            </a:r>
            <a:endParaRPr lang="ru-RU" sz="4000" b="1" dirty="0" smtClean="0">
              <a:solidFill>
                <a:srgbClr val="663300"/>
              </a:solidFill>
              <a:latin typeface="Monotype Corsiva" pitchFamily="66" charset="0"/>
            </a:endParaRPr>
          </a:p>
        </p:txBody>
      </p:sp>
      <p:pic>
        <p:nvPicPr>
          <p:cNvPr id="2051" name="Picture 4" descr="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5800" y="471488"/>
            <a:ext cx="2376487" cy="1673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827584" y="2564904"/>
            <a:ext cx="6944816" cy="3073896"/>
          </a:xfrm>
        </p:spPr>
        <p:txBody>
          <a:bodyPr/>
          <a:lstStyle/>
          <a:p>
            <a:pPr algn="l"/>
            <a:r>
              <a:rPr lang="ru-RU" sz="4400" b="1" dirty="0" smtClean="0">
                <a:solidFill>
                  <a:srgbClr val="FF0000"/>
                </a:solidFill>
              </a:rPr>
              <a:t>Мне было понятно…</a:t>
            </a:r>
          </a:p>
          <a:p>
            <a:pPr algn="l"/>
            <a:r>
              <a:rPr lang="ru-RU" sz="4400" b="1" dirty="0" smtClean="0">
                <a:solidFill>
                  <a:srgbClr val="FF0000"/>
                </a:solidFill>
              </a:rPr>
              <a:t>Мне было трудно…</a:t>
            </a:r>
          </a:p>
          <a:p>
            <a:pPr algn="l"/>
            <a:r>
              <a:rPr lang="ru-RU" sz="4400" b="1" dirty="0" smtClean="0">
                <a:solidFill>
                  <a:srgbClr val="FF0000"/>
                </a:solidFill>
              </a:rPr>
              <a:t>Мне было интересно…</a:t>
            </a:r>
            <a:endParaRPr lang="ru-RU" sz="4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08637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536" y="620688"/>
            <a:ext cx="8136904" cy="4642329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ru-RU" sz="8800" b="1" dirty="0" smtClean="0">
                <a:solidFill>
                  <a:srgbClr val="663300"/>
                </a:solidFill>
                <a:latin typeface="Monotype Corsiva" pitchFamily="66" charset="0"/>
              </a:rPr>
              <a:t>СПАСИБО </a:t>
            </a:r>
          </a:p>
          <a:p>
            <a:pPr algn="ctr" eaLnBrk="1" hangingPunct="1">
              <a:buFontTx/>
              <a:buNone/>
            </a:pPr>
            <a:r>
              <a:rPr lang="ru-RU" sz="8800" b="1" dirty="0" smtClean="0">
                <a:solidFill>
                  <a:srgbClr val="663300"/>
                </a:solidFill>
                <a:latin typeface="Monotype Corsiva" pitchFamily="66" charset="0"/>
              </a:rPr>
              <a:t>за урок!</a:t>
            </a:r>
          </a:p>
          <a:p>
            <a:pPr eaLnBrk="1" hangingPunct="1">
              <a:buFontTx/>
              <a:buNone/>
            </a:pPr>
            <a:endParaRPr lang="ru-RU" dirty="0" smtClean="0">
              <a:solidFill>
                <a:srgbClr val="663300"/>
              </a:solidFill>
            </a:endParaRPr>
          </a:p>
          <a:p>
            <a:pPr algn="ctr" eaLnBrk="1" hangingPunct="1">
              <a:buFontTx/>
              <a:buNone/>
            </a:pPr>
            <a:endParaRPr lang="ru-RU" dirty="0" smtClean="0">
              <a:solidFill>
                <a:srgbClr val="292929"/>
              </a:solidFill>
            </a:endParaRPr>
          </a:p>
          <a:p>
            <a:pPr eaLnBrk="1" hangingPunct="1"/>
            <a:endParaRPr lang="ru-RU" dirty="0" smtClean="0"/>
          </a:p>
        </p:txBody>
      </p:sp>
      <p:pic>
        <p:nvPicPr>
          <p:cNvPr id="2050" name="Picture 2" descr="Женский лектор подмигивая с ручкой указателя Иллюстрация вектора -  иллюстрации насчитывающей персона, портрет: 3277765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1621" r="14729" b="9202"/>
          <a:stretch/>
        </p:blipFill>
        <p:spPr bwMode="auto">
          <a:xfrm>
            <a:off x="6384807" y="3356992"/>
            <a:ext cx="2160240" cy="28476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44714"/>
            <a:ext cx="7772400" cy="1644650"/>
          </a:xfrm>
        </p:spPr>
        <p:txBody>
          <a:bodyPr/>
          <a:lstStyle/>
          <a:p>
            <a:pPr eaLnBrk="1" hangingPunct="1"/>
            <a:r>
              <a:rPr lang="ru-RU" dirty="0" smtClean="0">
                <a:solidFill>
                  <a:srgbClr val="663300"/>
                </a:solidFill>
              </a:rPr>
              <a:t>    </a:t>
            </a:r>
            <a:r>
              <a:rPr lang="ru-RU" sz="6000" b="1" dirty="0" smtClean="0">
                <a:solidFill>
                  <a:srgbClr val="663300"/>
                </a:solidFill>
                <a:latin typeface="Monotype Corsiva" pitchFamily="66" charset="0"/>
              </a:rPr>
              <a:t>Решение уравнений</a:t>
            </a:r>
            <a:br>
              <a:rPr lang="ru-RU" sz="6000" b="1" dirty="0" smtClean="0">
                <a:solidFill>
                  <a:srgbClr val="663300"/>
                </a:solidFill>
                <a:latin typeface="Monotype Corsiva" pitchFamily="66" charset="0"/>
              </a:rPr>
            </a:br>
            <a:r>
              <a:rPr lang="ru-RU" sz="4000" b="1" dirty="0" smtClean="0">
                <a:solidFill>
                  <a:srgbClr val="663300"/>
                </a:solidFill>
                <a:latin typeface="Monotype Corsiva" pitchFamily="66" charset="0"/>
              </a:rPr>
              <a:t>(подготовка к проверочной работе)</a:t>
            </a:r>
          </a:p>
        </p:txBody>
      </p:sp>
      <p:pic>
        <p:nvPicPr>
          <p:cNvPr id="2051" name="Picture 4" descr="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5800" y="471488"/>
            <a:ext cx="2376487" cy="1673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2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28625" y="3643313"/>
            <a:ext cx="8429625" cy="2714625"/>
          </a:xfrm>
        </p:spPr>
        <p:txBody>
          <a:bodyPr/>
          <a:lstStyle/>
          <a:p>
            <a:pPr eaLnBrk="1" hangingPunct="1"/>
            <a:endParaRPr lang="ru-RU" dirty="0" smtClean="0">
              <a:solidFill>
                <a:srgbClr val="4D4D4D"/>
              </a:solidFill>
            </a:endParaRPr>
          </a:p>
          <a:p>
            <a:pPr eaLnBrk="1" hangingPunct="1"/>
            <a:r>
              <a:rPr lang="ru-RU" dirty="0" smtClean="0">
                <a:solidFill>
                  <a:srgbClr val="4D4D4D"/>
                </a:solidFill>
              </a:rPr>
              <a:t>Математика</a:t>
            </a:r>
          </a:p>
          <a:p>
            <a:pPr eaLnBrk="1" hangingPunct="1"/>
            <a:r>
              <a:rPr lang="ru-RU" dirty="0" smtClean="0">
                <a:solidFill>
                  <a:srgbClr val="4D4D4D"/>
                </a:solidFill>
              </a:rPr>
              <a:t>4 класс</a:t>
            </a:r>
          </a:p>
          <a:p>
            <a:pPr algn="r" eaLnBrk="1" hangingPunct="1"/>
            <a:r>
              <a:rPr lang="ru-RU" sz="2400" dirty="0" smtClean="0">
                <a:solidFill>
                  <a:srgbClr val="4D4D4D"/>
                </a:solidFill>
              </a:rPr>
              <a:t>Кудрявцева И.Б.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75656" y="1268760"/>
            <a:ext cx="612068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80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120+21=141</a:t>
            </a:r>
            <a:endParaRPr lang="ru-RU" sz="8000" b="1" dirty="0" smtClean="0">
              <a:solidFill>
                <a:schemeClr val="accent2">
                  <a:lumMod val="60000"/>
                  <a:lumOff val="4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80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15+Х</a:t>
            </a:r>
            <a:r>
              <a:rPr lang="en-US" sz="80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&gt;</a:t>
            </a:r>
            <a:r>
              <a:rPr lang="ru-RU" sz="80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16</a:t>
            </a:r>
          </a:p>
          <a:p>
            <a:pPr algn="ctr"/>
            <a:r>
              <a:rPr lang="ru-RU" sz="80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26+Х=40</a:t>
            </a:r>
            <a:endParaRPr lang="ru-RU" sz="8000" b="1" dirty="0">
              <a:solidFill>
                <a:schemeClr val="accent2">
                  <a:lumMod val="60000"/>
                  <a:lumOff val="4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836712"/>
            <a:ext cx="8496944" cy="29238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КЛЮЧ:</a:t>
            </a:r>
          </a:p>
          <a:p>
            <a:pPr algn="ctr"/>
            <a:endParaRPr lang="ru-RU" sz="48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88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И, Л, И, И, И, Л</a:t>
            </a:r>
            <a:endParaRPr lang="ru-RU" sz="8800" b="1" dirty="0">
              <a:solidFill>
                <a:schemeClr val="accent2">
                  <a:lumMod val="60000"/>
                  <a:lumOff val="4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818776554"/>
              </p:ext>
            </p:extLst>
          </p:nvPr>
        </p:nvGraphicFramePr>
        <p:xfrm>
          <a:off x="755576" y="1700808"/>
          <a:ext cx="7632849" cy="3657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44283">
                  <a:extLst>
                    <a:ext uri="{9D8B030D-6E8A-4147-A177-3AD203B41FA5}">
                      <a16:colId xmlns:a16="http://schemas.microsoft.com/office/drawing/2014/main" xmlns="" val="3982964457"/>
                    </a:ext>
                  </a:extLst>
                </a:gridCol>
                <a:gridCol w="2568286">
                  <a:extLst>
                    <a:ext uri="{9D8B030D-6E8A-4147-A177-3AD203B41FA5}">
                      <a16:colId xmlns:a16="http://schemas.microsoft.com/office/drawing/2014/main" xmlns="" val="4030013160"/>
                    </a:ext>
                  </a:extLst>
                </a:gridCol>
                <a:gridCol w="2520280">
                  <a:extLst>
                    <a:ext uri="{9D8B030D-6E8A-4147-A177-3AD203B41FA5}">
                      <a16:colId xmlns:a16="http://schemas.microsoft.com/office/drawing/2014/main" xmlns="" val="329320462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4800" dirty="0" smtClean="0">
                          <a:solidFill>
                            <a:srgbClr val="FF0000"/>
                          </a:solidFill>
                        </a:rPr>
                        <a:t>9</a:t>
                      </a:r>
                      <a:endParaRPr lang="ru-RU" sz="48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800" dirty="0" smtClean="0">
                          <a:solidFill>
                            <a:srgbClr val="FF0000"/>
                          </a:solidFill>
                        </a:rPr>
                        <a:t>8</a:t>
                      </a:r>
                      <a:endParaRPr lang="ru-RU" sz="48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800" dirty="0" smtClean="0">
                          <a:solidFill>
                            <a:srgbClr val="FF0000"/>
                          </a:solidFill>
                        </a:rPr>
                        <a:t>7</a:t>
                      </a:r>
                      <a:endParaRPr lang="ru-RU" sz="48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20751085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980037349"/>
                  </a:ext>
                </a:extLst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323528" y="548680"/>
            <a:ext cx="85689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600" b="1" dirty="0" smtClean="0">
                <a:solidFill>
                  <a:schemeClr val="tx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Устно найти корни уравнений:</a:t>
            </a:r>
            <a:endParaRPr lang="ru-RU" sz="4600" b="1" dirty="0">
              <a:solidFill>
                <a:schemeClr val="tx2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7544" y="1844824"/>
            <a:ext cx="8208912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0" b="1" dirty="0" smtClean="0">
                <a:solidFill>
                  <a:schemeClr val="tx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810 : Х = 90</a:t>
            </a:r>
          </a:p>
          <a:p>
            <a:pPr algn="ctr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7544" y="1844824"/>
            <a:ext cx="8208912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0" b="1" dirty="0" smtClean="0">
                <a:solidFill>
                  <a:schemeClr val="tx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300 </a:t>
            </a:r>
            <a:r>
              <a:rPr lang="ru-RU" sz="12000" b="1" smtClean="0">
                <a:solidFill>
                  <a:schemeClr val="tx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Х=293</a:t>
            </a:r>
            <a:endParaRPr lang="ru-RU" sz="12000" b="1" dirty="0" smtClean="0">
              <a:solidFill>
                <a:schemeClr val="tx2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762160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7544" y="1844824"/>
            <a:ext cx="8208912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0" b="1" dirty="0" smtClean="0">
                <a:solidFill>
                  <a:schemeClr val="tx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808 : Х=101</a:t>
            </a:r>
          </a:p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651418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7544" y="1844824"/>
            <a:ext cx="8208912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0" b="1" dirty="0" smtClean="0">
                <a:solidFill>
                  <a:schemeClr val="tx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 + 44 = 52</a:t>
            </a:r>
          </a:p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17446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1052</TotalTime>
  <Words>176</Words>
  <Application>Microsoft Office PowerPoint</Application>
  <PresentationFormat>Экран (4:3)</PresentationFormat>
  <Paragraphs>62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Оформление по умолчанию</vt:lpstr>
      <vt:lpstr>Слайд 1</vt:lpstr>
      <vt:lpstr>    Решение уравнений (подготовка к проверочной работе)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Скажи честно…</vt:lpstr>
      <vt:lpstr>Слайд 18</vt:lpstr>
    </vt:vector>
  </TitlesOfParts>
  <Company>MoBIL GROUP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Из чего что сделано?</dc:title>
  <dc:creator>мама</dc:creator>
  <cp:lastModifiedBy>Ирина</cp:lastModifiedBy>
  <cp:revision>29</cp:revision>
  <dcterms:created xsi:type="dcterms:W3CDTF">2010-11-14T10:40:09Z</dcterms:created>
  <dcterms:modified xsi:type="dcterms:W3CDTF">2021-04-23T13:44:51Z</dcterms:modified>
</cp:coreProperties>
</file>