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0" r:id="rId3"/>
    <p:sldId id="260" r:id="rId4"/>
    <p:sldId id="258" r:id="rId5"/>
    <p:sldId id="281" r:id="rId6"/>
    <p:sldId id="273" r:id="rId7"/>
    <p:sldId id="288" r:id="rId8"/>
    <p:sldId id="274" r:id="rId9"/>
    <p:sldId id="294" r:id="rId10"/>
    <p:sldId id="275" r:id="rId11"/>
    <p:sldId id="276" r:id="rId12"/>
    <p:sldId id="277" r:id="rId13"/>
    <p:sldId id="278" r:id="rId14"/>
    <p:sldId id="266" r:id="rId15"/>
    <p:sldId id="267" r:id="rId16"/>
    <p:sldId id="284" r:id="rId17"/>
    <p:sldId id="285" r:id="rId18"/>
    <p:sldId id="290" r:id="rId19"/>
    <p:sldId id="292" r:id="rId20"/>
    <p:sldId id="293" r:id="rId21"/>
    <p:sldId id="29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4" autoAdjust="0"/>
    <p:restoredTop sz="94660"/>
  </p:normalViewPr>
  <p:slideViewPr>
    <p:cSldViewPr>
      <p:cViewPr varScale="1">
        <p:scale>
          <a:sx n="70" d="100"/>
          <a:sy n="70" d="100"/>
        </p:scale>
        <p:origin x="2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496">
              <a:srgbClr val="BED0E6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FE41F-C764-4530-BB2D-47FC176AC598}" type="datetimeFigureOut">
              <a:rPr lang="ru-RU" smtClean="0"/>
              <a:pPr/>
              <a:t>10.12.2022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B7A4B-1BCA-4C09-89E7-159D95B1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tx2">
                    <a:lumMod val="50000"/>
                  </a:schemeClr>
                </a:solidFill>
              </a:rPr>
              <a:t>Скоро новый год!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78554" y="3429000"/>
            <a:ext cx="7304856" cy="838944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/>
                </a:solidFill>
              </a:rPr>
              <a:t>Идеи  для занятий в ГПД</a:t>
            </a:r>
          </a:p>
          <a:p>
            <a:endParaRPr lang="ru-RU" sz="2400" b="1" i="1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2400" b="1" i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                                    </a:t>
            </a:r>
            <a:r>
              <a:rPr lang="ru-RU" sz="2400" b="1" i="1" dirty="0" err="1">
                <a:solidFill>
                  <a:schemeClr val="tx2">
                    <a:lumMod val="50000"/>
                  </a:schemeClr>
                </a:solidFill>
              </a:rPr>
              <a:t>Балаценко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 Наталья Васильевна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                                          воспитатель ГПД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                                            ГБОУ СОШ №282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8374CF-885A-4A15-8C1C-095B3B8101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35927"/>
            <a:ext cx="3384376" cy="2538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2fa57ad33dea19d4dee4c67f43db2a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-1"/>
            <a:ext cx="6072230" cy="68580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BA806E-405F-410A-BDB8-D285783421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77"/>
          <a:stretch/>
        </p:blipFill>
        <p:spPr>
          <a:xfrm>
            <a:off x="1999726" y="-26680"/>
            <a:ext cx="4876530" cy="6884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B96A71-224A-4D5F-996B-C74962137F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3800" r="12201" b="12200"/>
          <a:stretch/>
        </p:blipFill>
        <p:spPr>
          <a:xfrm>
            <a:off x="1979711" y="24598"/>
            <a:ext cx="4868799" cy="683340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1CF973-A925-4BB5-AC11-E81E6488E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" t="4851" r="10636" b="6950"/>
          <a:stretch/>
        </p:blipFill>
        <p:spPr>
          <a:xfrm>
            <a:off x="2123728" y="0"/>
            <a:ext cx="4968552" cy="68551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3_093342.jpg"/>
          <p:cNvPicPr>
            <a:picLocks noChangeAspect="1"/>
          </p:cNvPicPr>
          <p:nvPr/>
        </p:nvPicPr>
        <p:blipFill rotWithShape="1">
          <a:blip r:embed="rId2" cstate="print"/>
          <a:srcRect r="3748"/>
          <a:stretch/>
        </p:blipFill>
        <p:spPr>
          <a:xfrm rot="5400000">
            <a:off x="-167368" y="821513"/>
            <a:ext cx="6692653" cy="5214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6446" y="188640"/>
            <a:ext cx="3357553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600" b="1" dirty="0"/>
              <a:t>Веселый </a:t>
            </a:r>
          </a:p>
          <a:p>
            <a:r>
              <a:rPr lang="ru-RU" sz="6000" b="1" dirty="0"/>
              <a:t>снеговик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3_0934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568754" y="502802"/>
            <a:ext cx="6923953" cy="5786446"/>
          </a:xfrm>
          <a:prstGeom prst="rect">
            <a:avLst/>
          </a:prstGeom>
        </p:spPr>
      </p:pic>
      <p:pic>
        <p:nvPicPr>
          <p:cNvPr id="4" name="Рисунок 3" descr="20221203_093415.jpg"/>
          <p:cNvPicPr>
            <a:picLocks noChangeAspect="1"/>
          </p:cNvPicPr>
          <p:nvPr/>
        </p:nvPicPr>
        <p:blipFill>
          <a:blip r:embed="rId3" cstate="print"/>
          <a:srcRect t="22078"/>
          <a:stretch>
            <a:fillRect/>
          </a:stretch>
        </p:blipFill>
        <p:spPr>
          <a:xfrm rot="5400000">
            <a:off x="2788783" y="502785"/>
            <a:ext cx="6923954" cy="57864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BED0E6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2_173005.jpg"/>
          <p:cNvPicPr>
            <a:picLocks noChangeAspect="1"/>
          </p:cNvPicPr>
          <p:nvPr/>
        </p:nvPicPr>
        <p:blipFill rotWithShape="1">
          <a:blip r:embed="rId2" cstate="print"/>
          <a:srcRect r="5468" b="5274"/>
          <a:stretch/>
        </p:blipFill>
        <p:spPr>
          <a:xfrm rot="5400000">
            <a:off x="4041323" y="1867574"/>
            <a:ext cx="5232010" cy="417065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4ABE77-E657-4D76-B060-6C746B5CB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44" y="1336896"/>
            <a:ext cx="4026640" cy="52925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346525-7D97-4D30-864F-7DB007F2B918}"/>
              </a:ext>
            </a:extLst>
          </p:cNvPr>
          <p:cNvSpPr txBox="1"/>
          <p:nvPr/>
        </p:nvSpPr>
        <p:spPr>
          <a:xfrm>
            <a:off x="755576" y="284252"/>
            <a:ext cx="763284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/>
                <a:solidFill>
                  <a:schemeClr val="accent3"/>
                </a:solidFill>
              </a:rPr>
              <a:t>Коробочки для Ёлочки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4_174856.jpg"/>
          <p:cNvPicPr>
            <a:picLocks noChangeAspect="1"/>
          </p:cNvPicPr>
          <p:nvPr/>
        </p:nvPicPr>
        <p:blipFill rotWithShape="1">
          <a:blip r:embed="rId2" cstate="print"/>
          <a:srcRect l="19351" t="4850" r="35763" b="3800"/>
          <a:stretch/>
        </p:blipFill>
        <p:spPr>
          <a:xfrm rot="5400000">
            <a:off x="2154047" y="-417743"/>
            <a:ext cx="5040560" cy="76934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5_142612.jpg"/>
          <p:cNvPicPr>
            <a:picLocks noChangeAspect="1"/>
          </p:cNvPicPr>
          <p:nvPr/>
        </p:nvPicPr>
        <p:blipFill rotWithShape="1">
          <a:blip r:embed="rId2" cstate="print"/>
          <a:srcRect l="22180" r="23945" b="49588"/>
          <a:stretch/>
        </p:blipFill>
        <p:spPr>
          <a:xfrm>
            <a:off x="1835124" y="14426"/>
            <a:ext cx="5473752" cy="68291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5_105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4A387D-D51E-46F7-9DAC-B8D4A7AD4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" y="357166"/>
            <a:ext cx="8624211" cy="64685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8287563" y="357166"/>
            <a:ext cx="714383" cy="4832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ПЁрышки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5_111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D3A864-ECE8-4EA1-8525-AF3A28B9DA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6" t="27951" r="13775" b="3800"/>
          <a:stretch/>
        </p:blipFill>
        <p:spPr>
          <a:xfrm>
            <a:off x="755576" y="980728"/>
            <a:ext cx="7776864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3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21130-WA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6_190031 - копия.jpg"/>
          <p:cNvPicPr>
            <a:picLocks noChangeAspect="1"/>
          </p:cNvPicPr>
          <p:nvPr/>
        </p:nvPicPr>
        <p:blipFill rotWithShape="1">
          <a:blip r:embed="rId2" cstate="print"/>
          <a:srcRect l="19917" t="8418" r="15917" b="23333"/>
          <a:stretch/>
        </p:blipFill>
        <p:spPr>
          <a:xfrm>
            <a:off x="5004048" y="799889"/>
            <a:ext cx="3960440" cy="56166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7EDB3A-16E3-42A5-8386-B4EAB7C493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01"/>
          <a:stretch/>
        </p:blipFill>
        <p:spPr>
          <a:xfrm>
            <a:off x="321303" y="799889"/>
            <a:ext cx="4536504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3_092825.jpg"/>
          <p:cNvPicPr>
            <a:picLocks noChangeAspect="1"/>
          </p:cNvPicPr>
          <p:nvPr/>
        </p:nvPicPr>
        <p:blipFill>
          <a:blip r:embed="rId2" cstate="print"/>
          <a:srcRect r="29000"/>
          <a:stretch>
            <a:fillRect/>
          </a:stretch>
        </p:blipFill>
        <p:spPr>
          <a:xfrm rot="5400000">
            <a:off x="1107281" y="-250057"/>
            <a:ext cx="6858000" cy="73581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4_172103.jpg"/>
          <p:cNvPicPr>
            <a:picLocks noChangeAspect="1"/>
          </p:cNvPicPr>
          <p:nvPr/>
        </p:nvPicPr>
        <p:blipFill>
          <a:blip r:embed="rId2" cstate="print"/>
          <a:srcRect l="10597" t="1087" r="16033"/>
          <a:stretch>
            <a:fillRect/>
          </a:stretch>
        </p:blipFill>
        <p:spPr>
          <a:xfrm rot="5400000">
            <a:off x="1002468" y="-573872"/>
            <a:ext cx="6858000" cy="80057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29621" y="0"/>
            <a:ext cx="714379" cy="65556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Декупаж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Салфеточный </a:t>
            </a:r>
            <a:r>
              <a:rPr lang="ru-RU" sz="6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декупаж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5429264"/>
            <a:ext cx="4040188" cy="639762"/>
          </a:xfrm>
        </p:spPr>
        <p:txBody>
          <a:bodyPr>
            <a:noAutofit/>
          </a:bodyPr>
          <a:lstStyle/>
          <a:p>
            <a:r>
              <a:rPr lang="ru-RU" sz="3600" dirty="0" err="1"/>
              <a:t>Декупаж</a:t>
            </a:r>
            <a:r>
              <a:rPr lang="ru-RU" sz="3600" dirty="0"/>
              <a:t> –закрепление на основе материала или бумаги с нанесенным рисунком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928802"/>
            <a:ext cx="4286280" cy="4197360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5500702"/>
            <a:ext cx="4041775" cy="639762"/>
          </a:xfrm>
        </p:spPr>
        <p:txBody>
          <a:bodyPr>
            <a:noAutofit/>
          </a:bodyPr>
          <a:lstStyle/>
          <a:p>
            <a:r>
              <a:rPr lang="ru-RU" sz="4800" dirty="0"/>
              <a:t>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3438" y="1857364"/>
            <a:ext cx="4070379" cy="4697427"/>
          </a:xfrm>
        </p:spPr>
        <p:txBody>
          <a:bodyPr>
            <a:noAutofit/>
          </a:bodyPr>
          <a:lstStyle/>
          <a:p>
            <a:r>
              <a:rPr lang="ru-RU" sz="2800" b="1" dirty="0"/>
              <a:t>Для </a:t>
            </a:r>
            <a:r>
              <a:rPr lang="ru-RU" sz="2800" b="1" dirty="0" err="1"/>
              <a:t>декупажа</a:t>
            </a:r>
            <a:r>
              <a:rPr lang="ru-RU" sz="2800" b="1" dirty="0"/>
              <a:t> используют салфетки или бумагу с нанесенным рисунком.</a:t>
            </a:r>
          </a:p>
          <a:p>
            <a:r>
              <a:rPr lang="ru-RU" sz="2800" b="1" dirty="0"/>
              <a:t>Салфетки чаще всего трехслойные- два нижних не используются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04_173412.jpg"/>
          <p:cNvPicPr>
            <a:picLocks noChangeAspect="1"/>
          </p:cNvPicPr>
          <p:nvPr/>
        </p:nvPicPr>
        <p:blipFill>
          <a:blip r:embed="rId2" cstate="print"/>
          <a:srcRect r="14423"/>
          <a:stretch>
            <a:fillRect/>
          </a:stretch>
        </p:blipFill>
        <p:spPr>
          <a:xfrm rot="5400000">
            <a:off x="1229995" y="270171"/>
            <a:ext cx="6898324" cy="63579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err="1"/>
              <a:t>Адвент</a:t>
            </a:r>
            <a:r>
              <a:rPr lang="ru-RU" dirty="0"/>
              <a:t> календарь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ru-RU" dirty="0"/>
              <a:t>Название предрождественского периода.</a:t>
            </a:r>
          </a:p>
          <a:p>
            <a:r>
              <a:rPr lang="ru-RU" dirty="0"/>
              <a:t>Адвент - время ожидания, во время которого люди готовятся к празднику.</a:t>
            </a:r>
          </a:p>
          <a:p>
            <a:r>
              <a:rPr lang="ru-RU" dirty="0" err="1"/>
              <a:t>Адвент</a:t>
            </a:r>
            <a:r>
              <a:rPr lang="ru-RU" dirty="0"/>
              <a:t> календарь помогает детям дождаться волшебной Рождественской ночи.</a:t>
            </a:r>
          </a:p>
          <a:p>
            <a:r>
              <a:rPr lang="ru-RU" sz="6000" dirty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Календарь новогодних добрых дел.</a:t>
            </a:r>
          </a:p>
        </p:txBody>
      </p:sp>
    </p:spTree>
    <p:extLst>
      <p:ext uri="{BB962C8B-B14F-4D97-AF65-F5344CB8AC3E}">
        <p14:creationId xmlns:p14="http://schemas.microsoft.com/office/powerpoint/2010/main" val="26754140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93</Words>
  <Application>Microsoft Office PowerPoint</Application>
  <PresentationFormat>Экран (4:3)</PresentationFormat>
  <Paragraphs>30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Скоро новый год!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Салфеточный декупаж</vt:lpstr>
      <vt:lpstr>Презентация PowerPoint</vt:lpstr>
      <vt:lpstr>Адвент календарь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 Сергеевна</cp:lastModifiedBy>
  <cp:revision>36</cp:revision>
  <dcterms:created xsi:type="dcterms:W3CDTF">2022-12-04T12:32:40Z</dcterms:created>
  <dcterms:modified xsi:type="dcterms:W3CDTF">2022-12-10T20:40:27Z</dcterms:modified>
</cp:coreProperties>
</file>