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99440055-D730-4425-8160-B264E78AC996}" type="datetimeFigureOut">
              <a:rPr lang="ru-RU" smtClean="0"/>
              <a:t>08.05.2024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18730791-50E5-4FEA-8E98-9DBA9B867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273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40055-D730-4425-8160-B264E78AC996}" type="datetimeFigureOut">
              <a:rPr lang="ru-RU" smtClean="0"/>
              <a:t>08.05.2024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30791-50E5-4FEA-8E98-9DBA9B867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5169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99440055-D730-4425-8160-B264E78AC996}" type="datetimeFigureOut">
              <a:rPr lang="ru-RU" smtClean="0"/>
              <a:t>08.05.2024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8730791-50E5-4FEA-8E98-9DBA9B867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44693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99440055-D730-4425-8160-B264E78AC996}" type="datetimeFigureOut">
              <a:rPr lang="ru-RU" smtClean="0"/>
              <a:t>08.05.2024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8730791-50E5-4FEA-8E98-9DBA9B86705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787364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99440055-D730-4425-8160-B264E78AC996}" type="datetimeFigureOut">
              <a:rPr lang="ru-RU" smtClean="0"/>
              <a:t>08.05.2024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8730791-50E5-4FEA-8E98-9DBA9B867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4858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40055-D730-4425-8160-B264E78AC996}" type="datetimeFigureOut">
              <a:rPr lang="ru-RU" smtClean="0"/>
              <a:t>08.05.2024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30791-50E5-4FEA-8E98-9DBA9B867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5409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40055-D730-4425-8160-B264E78AC996}" type="datetimeFigureOut">
              <a:rPr lang="ru-RU" smtClean="0"/>
              <a:t>08.05.2024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30791-50E5-4FEA-8E98-9DBA9B867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7916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40055-D730-4425-8160-B264E78AC996}" type="datetimeFigureOut">
              <a:rPr lang="ru-RU" smtClean="0"/>
              <a:t>08.05.2024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30791-50E5-4FEA-8E98-9DBA9B867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4788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99440055-D730-4425-8160-B264E78AC996}" type="datetimeFigureOut">
              <a:rPr lang="ru-RU" smtClean="0"/>
              <a:t>08.05.2024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8730791-50E5-4FEA-8E98-9DBA9B867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951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40055-D730-4425-8160-B264E78AC996}" type="datetimeFigureOut">
              <a:rPr lang="ru-RU" smtClean="0"/>
              <a:t>08.05.2024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30791-50E5-4FEA-8E98-9DBA9B867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6401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99440055-D730-4425-8160-B264E78AC996}" type="datetimeFigureOut">
              <a:rPr lang="ru-RU" smtClean="0"/>
              <a:t>08.05.2024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8730791-50E5-4FEA-8E98-9DBA9B867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145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40055-D730-4425-8160-B264E78AC996}" type="datetimeFigureOut">
              <a:rPr lang="ru-RU" smtClean="0"/>
              <a:t>08.05.2024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30791-50E5-4FEA-8E98-9DBA9B867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4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40055-D730-4425-8160-B264E78AC996}" type="datetimeFigureOut">
              <a:rPr lang="ru-RU" smtClean="0"/>
              <a:t>08.05.2024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30791-50E5-4FEA-8E98-9DBA9B867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193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40055-D730-4425-8160-B264E78AC996}" type="datetimeFigureOut">
              <a:rPr lang="ru-RU" smtClean="0"/>
              <a:t>08.05.2024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30791-50E5-4FEA-8E98-9DBA9B867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78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40055-D730-4425-8160-B264E78AC996}" type="datetimeFigureOut">
              <a:rPr lang="ru-RU" smtClean="0"/>
              <a:t>08.05.2024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30791-50E5-4FEA-8E98-9DBA9B867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408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40055-D730-4425-8160-B264E78AC996}" type="datetimeFigureOut">
              <a:rPr lang="ru-RU" smtClean="0"/>
              <a:t>08.05.2024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30791-50E5-4FEA-8E98-9DBA9B867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966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40055-D730-4425-8160-B264E78AC996}" type="datetimeFigureOut">
              <a:rPr lang="ru-RU" smtClean="0"/>
              <a:t>08.05.2024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30791-50E5-4FEA-8E98-9DBA9B867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207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40055-D730-4425-8160-B264E78AC996}" type="datetimeFigureOut">
              <a:rPr lang="ru-RU" smtClean="0"/>
              <a:t>08.05.2024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730791-50E5-4FEA-8E98-9DBA9B867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83740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94" r:id="rId1"/>
    <p:sldLayoutId id="2147483895" r:id="rId2"/>
    <p:sldLayoutId id="2147483896" r:id="rId3"/>
    <p:sldLayoutId id="2147483897" r:id="rId4"/>
    <p:sldLayoutId id="2147483898" r:id="rId5"/>
    <p:sldLayoutId id="2147483899" r:id="rId6"/>
    <p:sldLayoutId id="2147483900" r:id="rId7"/>
    <p:sldLayoutId id="2147483901" r:id="rId8"/>
    <p:sldLayoutId id="2147483902" r:id="rId9"/>
    <p:sldLayoutId id="2147483903" r:id="rId10"/>
    <p:sldLayoutId id="2147483904" r:id="rId11"/>
    <p:sldLayoutId id="2147483905" r:id="rId12"/>
    <p:sldLayoutId id="2147483906" r:id="rId13"/>
    <p:sldLayoutId id="2147483907" r:id="rId14"/>
    <p:sldLayoutId id="2147483908" r:id="rId15"/>
    <p:sldLayoutId id="2147483909" r:id="rId16"/>
    <p:sldLayoutId id="2147483910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microsoft.com/office/2007/relationships/media" Target="../media/media3.mp3"/><Relationship Id="rId7" Type="http://schemas.microsoft.com/office/2007/relationships/media" Target="../media/media6.mp3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microsoft.com/office/2007/relationships/media" Target="../media/media1.mp3"/><Relationship Id="rId5" Type="http://schemas.microsoft.com/office/2007/relationships/media" Target="../media/media5.mp3"/><Relationship Id="rId10" Type="http://schemas.openxmlformats.org/officeDocument/2006/relationships/image" Target="../media/image4.png"/><Relationship Id="rId4" Type="http://schemas.microsoft.com/office/2007/relationships/media" Target="../media/media4.mp3"/><Relationship Id="rId9" Type="http://schemas.openxmlformats.org/officeDocument/2006/relationships/image" Target="../media/image1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Mark_Bernes_-_ZHuravli_iz_kf_Letyat_zhuravli_74059720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16547.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0685" y="6305852"/>
            <a:ext cx="119793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>
                    <a:lumMod val="95000"/>
                  </a:schemeClr>
                </a:solidFill>
              </a:rPr>
              <a:t>Клубный час. Воспитатель ГПД Ефимова Наталья </a:t>
            </a:r>
            <a:r>
              <a:rPr lang="ru-RU" sz="2000" b="1" dirty="0" smtClean="0">
                <a:solidFill>
                  <a:schemeClr val="bg1">
                    <a:lumMod val="95000"/>
                  </a:schemeClr>
                </a:solidFill>
              </a:rPr>
              <a:t>Владимировна. Лицей №384</a:t>
            </a:r>
            <a:endParaRPr lang="ru-RU" sz="20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090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35" y="739436"/>
            <a:ext cx="4105170" cy="273571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36" y="3833609"/>
            <a:ext cx="4105169" cy="27339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9470" y="3833609"/>
            <a:ext cx="4218076" cy="27339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7629" y="2123463"/>
            <a:ext cx="2060417" cy="342029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25973" y="810740"/>
            <a:ext cx="30637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Символы</a:t>
            </a:r>
            <a:endParaRPr lang="ru-RU" sz="48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9470" y="739436"/>
            <a:ext cx="4218076" cy="273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38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560" y="-73152"/>
            <a:ext cx="13425122" cy="699516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495883" y="3044952"/>
            <a:ext cx="663515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День Победы!</a:t>
            </a:r>
            <a:endParaRPr lang="ru-RU" sz="9600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43" y="2186178"/>
            <a:ext cx="57150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38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77056" y="3054096"/>
            <a:ext cx="45528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Мы помним…</a:t>
            </a:r>
            <a:endParaRPr lang="ru-RU" sz="4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056" y="4398264"/>
            <a:ext cx="2628000" cy="14782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800" y="1159038"/>
            <a:ext cx="2249424" cy="14996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800" y="4398264"/>
            <a:ext cx="2249424" cy="15377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056" y="1323630"/>
            <a:ext cx="2628000" cy="133502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3458" y="4946904"/>
            <a:ext cx="1528954" cy="133273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1140" y="518922"/>
            <a:ext cx="1685280" cy="1315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4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228" y="2199766"/>
            <a:ext cx="11082528" cy="443198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988277" y="1178460"/>
            <a:ext cx="62504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Угадай военную песню</a:t>
            </a:r>
            <a:endParaRPr lang="ru-RU" sz="4000" dirty="0"/>
          </a:p>
        </p:txBody>
      </p:sp>
      <p:pic>
        <p:nvPicPr>
          <p:cNvPr id="3" name="Lev_Leshhenko_-_Den_Pobedy_1171891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71693.62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678651" y="3486277"/>
            <a:ext cx="487363" cy="4873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76366" y="3545292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44734" y="3542244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2.</a:t>
            </a:r>
          </a:p>
        </p:txBody>
      </p:sp>
      <p:pic>
        <p:nvPicPr>
          <p:cNvPr id="7" name="Akademicheskijj_Ansambl_pesni_i_plyaski_Rossijjskojj_Armii_imeni_AV_Aleksandrova_-_Smuglyanka_77335730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154867.7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113491" y="3486277"/>
            <a:ext cx="487363" cy="48736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058238" y="353919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3</a:t>
            </a:r>
            <a:r>
              <a:rPr lang="ru-RU" dirty="0" smtClean="0"/>
              <a:t>.</a:t>
            </a:r>
          </a:p>
        </p:txBody>
      </p:sp>
      <p:pic>
        <p:nvPicPr>
          <p:cNvPr id="10" name="Pesnya_voennykh_let_-_Vykhodila_na_bereg_Katyusha_28525816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end="128441.2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548331" y="3486277"/>
            <a:ext cx="487363" cy="48736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191606" y="4228044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659974" y="422499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073478" y="4221948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6.</a:t>
            </a:r>
          </a:p>
        </p:txBody>
      </p:sp>
      <p:pic>
        <p:nvPicPr>
          <p:cNvPr id="5" name="Песни военных лет 1941-1945 - Огонек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5">
                  <p14:trim end="133585.2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678651" y="4162932"/>
            <a:ext cx="487363" cy="487363"/>
          </a:xfrm>
          <a:prstGeom prst="rect">
            <a:avLst/>
          </a:prstGeom>
        </p:spPr>
      </p:pic>
      <p:pic>
        <p:nvPicPr>
          <p:cNvPr id="16" name="Mark_Bernes_-_ZHuravli_iz_kf_Letyat_zhuravli_74059720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6">
                  <p14:trim end="153797.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113490" y="4162932"/>
            <a:ext cx="487363" cy="487363"/>
          </a:xfrm>
          <a:prstGeom prst="rect">
            <a:avLst/>
          </a:prstGeom>
        </p:spPr>
      </p:pic>
      <p:pic>
        <p:nvPicPr>
          <p:cNvPr id="17" name="Pesni_voennykh_let_-_V_zemlyanke_6939592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7">
                  <p14:trim end="72309.3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548331" y="416293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71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3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5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438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76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940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507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4661" y="1224180"/>
            <a:ext cx="45704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Военные загадки</a:t>
            </a:r>
            <a:endParaRPr lang="ru-RU" sz="4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914" y="2606719"/>
            <a:ext cx="3562139" cy="237475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21" y="2606719"/>
            <a:ext cx="3289284" cy="23747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375" y="3794099"/>
            <a:ext cx="3599969" cy="287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0902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22849" y="1482217"/>
            <a:ext cx="64075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/>
              <a:t>Письмо Ветерану</a:t>
            </a:r>
            <a:endParaRPr lang="ru-RU" sz="5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6704" y="2743200"/>
            <a:ext cx="4962144" cy="3721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176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33012" y="947621"/>
            <a:ext cx="976260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/>
              <a:t>Мы помним и гордимся!</a:t>
            </a:r>
            <a:endParaRPr lang="ru-RU" sz="6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735" y="2393052"/>
            <a:ext cx="7168897" cy="4032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70270"/>
      </p:ext>
    </p:extLst>
  </p:cSld>
  <p:clrMapOvr>
    <a:masterClrMapping/>
  </p:clrMapOvr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След самолета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106</TotalTime>
  <Words>43</Words>
  <Application>Microsoft Office PowerPoint</Application>
  <PresentationFormat>Широкоэкранный</PresentationFormat>
  <Paragraphs>14</Paragraphs>
  <Slides>8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Monotype Corsiva</vt:lpstr>
      <vt:lpstr>След самолета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</dc:creator>
  <cp:lastModifiedBy>mi</cp:lastModifiedBy>
  <cp:revision>53</cp:revision>
  <dcterms:created xsi:type="dcterms:W3CDTF">2024-05-05T18:59:17Z</dcterms:created>
  <dcterms:modified xsi:type="dcterms:W3CDTF">2024-05-08T06:25:39Z</dcterms:modified>
</cp:coreProperties>
</file>