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C30D"/>
    <a:srgbClr val="004274"/>
    <a:srgbClr val="94BEE4"/>
    <a:srgbClr val="D2D70F"/>
    <a:srgbClr val="CC0000"/>
    <a:srgbClr val="EAEF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EF8E-3554-4C0E-975A-79EC23FD3D5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9BD22-CC45-4B11-9443-3E96A88576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050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EF8E-3554-4C0E-975A-79EC23FD3D5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9BD22-CC45-4B11-9443-3E96A88576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702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EF8E-3554-4C0E-975A-79EC23FD3D5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9BD22-CC45-4B11-9443-3E96A88576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30743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EF8E-3554-4C0E-975A-79EC23FD3D5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9BD22-CC45-4B11-9443-3E96A88576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3905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EF8E-3554-4C0E-975A-79EC23FD3D5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9BD22-CC45-4B11-9443-3E96A88576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569120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EF8E-3554-4C0E-975A-79EC23FD3D5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9BD22-CC45-4B11-9443-3E96A88576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7515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EF8E-3554-4C0E-975A-79EC23FD3D5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9BD22-CC45-4B11-9443-3E96A88576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460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EF8E-3554-4C0E-975A-79EC23FD3D5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9BD22-CC45-4B11-9443-3E96A88576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876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EF8E-3554-4C0E-975A-79EC23FD3D5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9BD22-CC45-4B11-9443-3E96A88576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758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EF8E-3554-4C0E-975A-79EC23FD3D5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9BD22-CC45-4B11-9443-3E96A88576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349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EF8E-3554-4C0E-975A-79EC23FD3D5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9BD22-CC45-4B11-9443-3E96A88576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105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EF8E-3554-4C0E-975A-79EC23FD3D5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9BD22-CC45-4B11-9443-3E96A88576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274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EF8E-3554-4C0E-975A-79EC23FD3D5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9BD22-CC45-4B11-9443-3E96A88576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81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EF8E-3554-4C0E-975A-79EC23FD3D5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9BD22-CC45-4B11-9443-3E96A88576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32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EF8E-3554-4C0E-975A-79EC23FD3D5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9BD22-CC45-4B11-9443-3E96A88576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652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EF8E-3554-4C0E-975A-79EC23FD3D5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9BD22-CC45-4B11-9443-3E96A88576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05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1EF8E-3554-4C0E-975A-79EC23FD3D5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119BD22-CC45-4B11-9443-3E96A88576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371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  <p:sldLayoutId id="2147483923" r:id="rId12"/>
    <p:sldLayoutId id="2147483924" r:id="rId13"/>
    <p:sldLayoutId id="2147483925" r:id="rId14"/>
    <p:sldLayoutId id="2147483926" r:id="rId15"/>
    <p:sldLayoutId id="214748392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file:///J:\&#1040;&#1090;&#1090;&#1077;&#1089;&#1090;&#1072;&#1094;&#1080;&#1103;%202024\&#1087;&#1088;&#1077;&#1079;&#1077;&#1085;&#1090;&#1072;&#1094;&#1080;&#1103;\Marradi_Giovanni_Dzhovanni_Marradi_-_Toys_73521651.mp3" TargetMode="External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youtube.com/watch?v=4Fjtw0Nn3fE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Marradi_Giovanni_Dzhovanni_Marradi_-_Toys_7352165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43363.225"/>
                </p14:media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30041" y="6188408"/>
            <a:ext cx="85619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Клубный час. Воспитатель ГПД Ефимова Наталья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Владимировна. Лицей №384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7" name="Marradi_Giovanni_Dzhovanni_Marradi_-_Toys_73521651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7" cstate="print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68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914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5920" y="438912"/>
            <a:ext cx="89979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Остановка 7. «Найди правильный ответ»</a:t>
            </a:r>
            <a:endParaRPr lang="ru-RU" sz="44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36" y="137160"/>
            <a:ext cx="1475398" cy="16680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06" y="2176272"/>
            <a:ext cx="1528874" cy="15270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456" y="1923288"/>
            <a:ext cx="2049779" cy="20497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611" y="2061971"/>
            <a:ext cx="1746504" cy="17465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491" y="1923288"/>
            <a:ext cx="2003277" cy="200327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55" y="4671238"/>
            <a:ext cx="1865376" cy="13990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1447" y="4688002"/>
            <a:ext cx="2177796" cy="14518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363" y="4688002"/>
            <a:ext cx="2191128" cy="145521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6449" y="4679544"/>
            <a:ext cx="975360" cy="146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19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620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73936" y="2535996"/>
            <a:ext cx="849944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Monotype Corsiva" panose="03010101010201010101" pitchFamily="66" charset="0"/>
                <a:cs typeface="MV Boli" panose="02000500030200090000" pitchFamily="2" charset="0"/>
              </a:rPr>
              <a:t>Спасибо за внимание!</a:t>
            </a:r>
            <a:endParaRPr lang="ru-RU" sz="8000" dirty="0">
              <a:latin typeface="Monotype Corsiva" panose="03010101010201010101" pitchFamily="66" charset="0"/>
              <a:cs typeface="MV Boli" panose="02000500030200090000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75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4048" y="5443788"/>
            <a:ext cx="886973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Monotype Corsiva" panose="03010101010201010101" pitchFamily="66" charset="0"/>
                <a:cs typeface="MV Boli" panose="02000500030200090000" pitchFamily="2" charset="0"/>
              </a:rPr>
              <a:t>Путешествие в мир…</a:t>
            </a:r>
            <a:endParaRPr lang="ru-RU" sz="8000" dirty="0">
              <a:latin typeface="Monotype Corsiva" panose="03010101010201010101" pitchFamily="66" charset="0"/>
              <a:cs typeface="MV Boli" panose="02000500030200090000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1675" y="400431"/>
            <a:ext cx="2600325" cy="14668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687" y="3538788"/>
            <a:ext cx="238125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54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65614"/>
            <a:ext cx="12192000" cy="870585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440943" y="107489"/>
            <a:ext cx="495360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М у з ы к и</a:t>
            </a:r>
            <a:endParaRPr lang="ru-RU" sz="8800" dirty="0">
              <a:solidFill>
                <a:srgbClr val="FFFF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151" y="4989085"/>
            <a:ext cx="9137498" cy="1798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01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15184" y="364414"/>
            <a:ext cx="67553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Остановка 1. «</a:t>
            </a:r>
            <a:r>
              <a:rPr lang="ru-RU" sz="4400" b="1" dirty="0" err="1" smtClean="0">
                <a:solidFill>
                  <a:srgbClr val="FF0000"/>
                </a:solidFill>
                <a:latin typeface="Monotype Corsiva" panose="03010101010201010101" pitchFamily="66" charset="0"/>
              </a:rPr>
              <a:t>Головоломкино</a:t>
            </a:r>
            <a:r>
              <a:rPr lang="ru-RU" sz="4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»</a:t>
            </a:r>
            <a:endParaRPr lang="ru-RU" sz="44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398" y="1133855"/>
            <a:ext cx="9314521" cy="54498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36" y="137160"/>
            <a:ext cx="1475398" cy="166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05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5350" y="300406"/>
            <a:ext cx="60500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  <a:latin typeface="Monotype Corsiva" panose="03010101010201010101" pitchFamily="66" charset="0"/>
              </a:rPr>
              <a:t>Остановка 2. «</a:t>
            </a:r>
            <a:r>
              <a:rPr lang="ru-RU" sz="4400" b="1" dirty="0" err="1" smtClean="0">
                <a:solidFill>
                  <a:srgbClr val="FFC000"/>
                </a:solidFill>
                <a:latin typeface="Monotype Corsiva" panose="03010101010201010101" pitchFamily="66" charset="0"/>
              </a:rPr>
              <a:t>Угадайкино</a:t>
            </a:r>
            <a:r>
              <a:rPr lang="ru-RU" sz="4400" b="1" dirty="0" smtClean="0">
                <a:solidFill>
                  <a:srgbClr val="FFC000"/>
                </a:solidFill>
                <a:latin typeface="Monotype Corsiva" panose="03010101010201010101" pitchFamily="66" charset="0"/>
              </a:rPr>
              <a:t>»</a:t>
            </a:r>
            <a:endParaRPr lang="ru-RU" sz="4400" b="1" dirty="0">
              <a:solidFill>
                <a:srgbClr val="FFC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750" y="2048256"/>
            <a:ext cx="3282696" cy="32826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44052">
            <a:off x="490515" y="1915613"/>
            <a:ext cx="3819636" cy="19632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572" y="1175003"/>
            <a:ext cx="3150454" cy="22494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524" y="3803904"/>
            <a:ext cx="3054096" cy="30540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36" y="137160"/>
            <a:ext cx="1475398" cy="166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7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91256" y="321154"/>
            <a:ext cx="58288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BFC30D"/>
                </a:solidFill>
                <a:latin typeface="Monotype Corsiva" panose="03010101010201010101" pitchFamily="66" charset="0"/>
              </a:rPr>
              <a:t>Остановка 3. «</a:t>
            </a:r>
            <a:r>
              <a:rPr lang="ru-RU" sz="4400" b="1" dirty="0" err="1" smtClean="0">
                <a:solidFill>
                  <a:srgbClr val="BFC30D"/>
                </a:solidFill>
                <a:latin typeface="Monotype Corsiva" panose="03010101010201010101" pitchFamily="66" charset="0"/>
              </a:rPr>
              <a:t>Играйкино</a:t>
            </a:r>
            <a:r>
              <a:rPr lang="ru-RU" sz="4400" b="1" dirty="0" smtClean="0">
                <a:solidFill>
                  <a:srgbClr val="BFC30D"/>
                </a:solidFill>
                <a:latin typeface="Monotype Corsiva" panose="03010101010201010101" pitchFamily="66" charset="0"/>
              </a:rPr>
              <a:t>»</a:t>
            </a:r>
            <a:endParaRPr lang="ru-RU" sz="4400" b="1" dirty="0">
              <a:solidFill>
                <a:srgbClr val="BFC30D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79" y="2476433"/>
            <a:ext cx="3492855" cy="436606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46919" y="1261872"/>
            <a:ext cx="6363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Физкультминутка в виде игры «Не зевай, громко-тихо угадай»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36" y="137160"/>
            <a:ext cx="1475398" cy="16680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14065" y="3223647"/>
            <a:ext cx="66797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Жил кот Василий, ленивый был кот!</a:t>
            </a:r>
            <a:br>
              <a:rPr lang="ru-RU" sz="2800" dirty="0" smtClean="0"/>
            </a:br>
            <a:r>
              <a:rPr lang="ru-RU" sz="2800" dirty="0" smtClean="0"/>
              <a:t>Острые зубы и толстый живот!</a:t>
            </a:r>
            <a:br>
              <a:rPr lang="ru-RU" sz="2800" dirty="0" smtClean="0"/>
            </a:br>
            <a:r>
              <a:rPr lang="ru-RU" sz="2800" dirty="0" smtClean="0"/>
              <a:t>Тихо-тихо всегда он ходил.</a:t>
            </a:r>
          </a:p>
          <a:p>
            <a:r>
              <a:rPr lang="ru-RU" sz="2800" dirty="0" smtClean="0"/>
              <a:t>Громко, настойчиво кушать просил!</a:t>
            </a:r>
          </a:p>
          <a:p>
            <a:r>
              <a:rPr lang="ru-RU" sz="2800" dirty="0" smtClean="0"/>
              <a:t>Тихо-тихо на печке храпел –</a:t>
            </a:r>
          </a:p>
          <a:p>
            <a:r>
              <a:rPr lang="ru-RU" sz="2800" dirty="0" smtClean="0"/>
              <a:t>Вот вам и всё, что он делать умел!</a:t>
            </a:r>
          </a:p>
        </p:txBody>
      </p:sp>
    </p:spTree>
    <p:extLst>
      <p:ext uri="{BB962C8B-B14F-4D97-AF65-F5344CB8AC3E}">
        <p14:creationId xmlns:p14="http://schemas.microsoft.com/office/powerpoint/2010/main" val="62027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484" y="329184"/>
            <a:ext cx="70743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BFC30D"/>
                </a:solidFill>
                <a:latin typeface="Monotype Corsiva" panose="03010101010201010101" pitchFamily="66" charset="0"/>
              </a:rPr>
              <a:t>Остановка 4. «</a:t>
            </a:r>
            <a:r>
              <a:rPr lang="ru-RU" sz="4400" b="1" dirty="0" err="1" smtClean="0">
                <a:solidFill>
                  <a:srgbClr val="BFC30D"/>
                </a:solidFill>
                <a:latin typeface="Monotype Corsiva" panose="03010101010201010101" pitchFamily="66" charset="0"/>
              </a:rPr>
              <a:t>Размышляйкино</a:t>
            </a:r>
            <a:r>
              <a:rPr lang="ru-RU" sz="4400" b="1" dirty="0" smtClean="0">
                <a:solidFill>
                  <a:srgbClr val="BFC30D"/>
                </a:solidFill>
                <a:latin typeface="Monotype Corsiva" panose="03010101010201010101" pitchFamily="66" charset="0"/>
              </a:rPr>
              <a:t>»</a:t>
            </a:r>
            <a:endParaRPr lang="ru-RU" sz="4400" b="1" dirty="0">
              <a:solidFill>
                <a:srgbClr val="BFC30D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67593" y="1225296"/>
            <a:ext cx="5626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Две команды. Каждая команда отгадывает кроссворд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36" y="137160"/>
            <a:ext cx="1475398" cy="16680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227" y="2105605"/>
            <a:ext cx="7537507" cy="4240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42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5460" y="347472"/>
            <a:ext cx="109424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94BEE4"/>
                </a:solidFill>
                <a:latin typeface="Monotype Corsiva" panose="03010101010201010101" pitchFamily="66" charset="0"/>
              </a:rPr>
              <a:t>Остановка 5. «Угадай музыкальный инструмент»</a:t>
            </a:r>
            <a:endParaRPr lang="ru-RU" sz="4400" b="1" dirty="0">
              <a:solidFill>
                <a:srgbClr val="94BEE4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07028" y="3346704"/>
            <a:ext cx="32392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/>
              </a:rPr>
              <a:t>Интерактивная игра для детей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" y="1024128"/>
            <a:ext cx="1475398" cy="166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94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99960" y="347472"/>
            <a:ext cx="62712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4274"/>
                </a:solidFill>
                <a:latin typeface="Monotype Corsiva" panose="03010101010201010101" pitchFamily="66" charset="0"/>
              </a:rPr>
              <a:t>Остановка 6. «</a:t>
            </a:r>
            <a:r>
              <a:rPr lang="ru-RU" sz="4400" b="1" dirty="0" err="1" smtClean="0">
                <a:solidFill>
                  <a:srgbClr val="004274"/>
                </a:solidFill>
                <a:latin typeface="Monotype Corsiva" panose="03010101010201010101" pitchFamily="66" charset="0"/>
              </a:rPr>
              <a:t>Самоделкино</a:t>
            </a:r>
            <a:r>
              <a:rPr lang="ru-RU" sz="4400" b="1" dirty="0" smtClean="0">
                <a:solidFill>
                  <a:srgbClr val="004274"/>
                </a:solidFill>
                <a:latin typeface="Monotype Corsiva" panose="03010101010201010101" pitchFamily="66" charset="0"/>
              </a:rPr>
              <a:t>»</a:t>
            </a:r>
            <a:endParaRPr lang="ru-RU" sz="4400" b="1" dirty="0">
              <a:solidFill>
                <a:srgbClr val="004274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62262" y="1216152"/>
            <a:ext cx="3746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«Почини музыкальный инструмент»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36" y="137160"/>
            <a:ext cx="1475398" cy="16680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7265" y="1805198"/>
            <a:ext cx="2623776" cy="23957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36" y="2201047"/>
            <a:ext cx="1121664" cy="11216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6" y="3718560"/>
            <a:ext cx="4187952" cy="27919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741" y="4267581"/>
            <a:ext cx="3041284" cy="22429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068">
            <a:off x="1113068" y="1864487"/>
            <a:ext cx="3159604" cy="17772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095713">
            <a:off x="4724604" y="1889231"/>
            <a:ext cx="1960936" cy="1960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37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206</TotalTime>
  <Words>107</Words>
  <Application>Microsoft Office PowerPoint</Application>
  <PresentationFormat>Широкоэкранный</PresentationFormat>
  <Paragraphs>19</Paragraphs>
  <Slides>11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Monotype Corsiva</vt:lpstr>
      <vt:lpstr>MV Boli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</dc:creator>
  <cp:lastModifiedBy>mi</cp:lastModifiedBy>
  <cp:revision>57</cp:revision>
  <dcterms:created xsi:type="dcterms:W3CDTF">2024-04-11T20:26:29Z</dcterms:created>
  <dcterms:modified xsi:type="dcterms:W3CDTF">2024-05-08T06:25:30Z</dcterms:modified>
</cp:coreProperties>
</file>