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703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25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9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2587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305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238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3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326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78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1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416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951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34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23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05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5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8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88ABF11-519B-4C8F-AEDE-3B4CA42A9355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E32AE-10D2-4836-9996-E3CEDD852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9247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files/eliektronnyi-uchiebnik-po-informatikie-po-tiemie-loghika.html" TargetMode="External"/><Relationship Id="rId2" Type="http://schemas.openxmlformats.org/officeDocument/2006/relationships/hyperlink" Target="http://kpolyakov.spb.ru/prog/prog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otvet-prost.ru/%D0%BF%D0%BE%D1%81%D1%82%D1%80%D0%BE%D0%B8%D1%82%D1%8C-%D0%BA%D1%80%D1%83%D0%B3%D0%B8-%D1%8D%D0%B9%D0%BB%D0%B5%D1%80%D0%B0-%D0%BE%D0%BD%D0%BB%D0%B0%D0%B9%D0%BD/" TargetMode="External"/><Relationship Id="rId4" Type="http://schemas.openxmlformats.org/officeDocument/2006/relationships/hyperlink" Target="http://www.lbz.ru/metodist/authors/informatika/3/eor8.ph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fipi.ru/oge-i-gve-9/demoversii-specifikacii-kodifikator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7877" y="1447800"/>
            <a:ext cx="9382736" cy="3329581"/>
          </a:xfrm>
        </p:spPr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логики (Математические основы информатики)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8 класс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уложиться за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часов?»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1291" y="4777379"/>
            <a:ext cx="6482863" cy="122483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Екимова Р.В.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информатики ГБОУ СОШ № 264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862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Образцы заданий и презентаций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Тренажер Логика (Поляков)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kpolyakov.spb.ru/prog/prog.htm</a:t>
            </a:r>
            <a:endParaRPr lang="ru-RU" dirty="0" smtClean="0"/>
          </a:p>
          <a:p>
            <a:r>
              <a:rPr lang="ru-RU" dirty="0" smtClean="0"/>
              <a:t>Для часто болеющих детей нашла в интернете хорошие ресурсы: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multiurok.ru/files/eliektronnyi-uchiebnik-po-informatikie-po-tiemie-loghika.html</a:t>
            </a:r>
            <a:r>
              <a:rPr lang="ru-RU" dirty="0" smtClean="0"/>
              <a:t> и еще один в папке Екимова семинар</a:t>
            </a:r>
          </a:p>
          <a:p>
            <a:endParaRPr lang="ru-RU" dirty="0" smtClean="0"/>
          </a:p>
          <a:p>
            <a:r>
              <a:rPr lang="ru-RU" dirty="0" smtClean="0"/>
              <a:t>Презентации с сайта Л.Л. </a:t>
            </a:r>
            <a:r>
              <a:rPr lang="ru-RU" dirty="0" err="1" smtClean="0"/>
              <a:t>Босовой</a:t>
            </a:r>
            <a:r>
              <a:rPr lang="ru-RU" dirty="0" smtClean="0"/>
              <a:t>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www.lbz.ru/metodist/authors/informatika/3/eor8.php</a:t>
            </a:r>
            <a:endParaRPr lang="ru-RU" dirty="0" smtClean="0"/>
          </a:p>
          <a:p>
            <a:r>
              <a:rPr lang="ru-RU" dirty="0" smtClean="0"/>
              <a:t>Презентации с задачами на круги Эйлера смотри в папке Екимова –семинар)</a:t>
            </a:r>
          </a:p>
          <a:p>
            <a:r>
              <a:rPr lang="ru-RU" dirty="0" smtClean="0"/>
              <a:t>Раздаточный материал (задачи круги Эйлера) смотри в папке Екимова семинар</a:t>
            </a:r>
          </a:p>
          <a:p>
            <a:r>
              <a:rPr lang="ru-RU" dirty="0" smtClean="0"/>
              <a:t>Круги Эйлера он-</a:t>
            </a:r>
            <a:r>
              <a:rPr lang="ru-RU" dirty="0" err="1" smtClean="0"/>
              <a:t>лайн</a:t>
            </a:r>
            <a:r>
              <a:rPr lang="ru-RU" dirty="0" smtClean="0"/>
              <a:t> </a:t>
            </a:r>
            <a:r>
              <a:rPr lang="en-US" dirty="0">
                <a:hlinkClick r:id="rId5"/>
              </a:rPr>
              <a:t>http://otvet-prost.ru/%D0%BF%D0%BE%D1%81%D1%82%D1%80%D0%BE%D0%B8%D1%82%D1%8C-%D0%BA%D1%80%D1%83%D0%B3%D0%B8-%D1%8D%D0%B9%D0%BB%D0%B5%D1%80%D0%B0-%D0%BE%D0%BD%D0%BB%D0%B0%D0%B9%D0%BD</a:t>
            </a:r>
            <a:r>
              <a:rPr lang="en-US" dirty="0" smtClean="0">
                <a:hlinkClick r:id="rId5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48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8574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«Информатика» 8 класс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 Л. Л.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Босова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час в неделю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934308"/>
            <a:ext cx="8915400" cy="3976914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программой на изучение темы «Математическая логика» отводится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часов.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417126"/>
              </p:ext>
            </p:extLst>
          </p:nvPr>
        </p:nvGraphicFramePr>
        <p:xfrm>
          <a:off x="2032000" y="2691684"/>
          <a:ext cx="8128000" cy="32244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8175"/>
                <a:gridCol w="6669825"/>
              </a:tblGrid>
              <a:tr h="43072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урока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Высказывание. Логические операции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Построение таблиц истинности для логических выражений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Свойства логических операций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логических задач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Логические элементы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0727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Обобщение и систематизация основных понятий темы «Математические основы информатики»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17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080" y="351708"/>
            <a:ext cx="9404723" cy="140053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2019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462" y="1922585"/>
            <a:ext cx="4170114" cy="398863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ка­ко­го из приведённых зна­че­ний числа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ложно высказывание: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6)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5)?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7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6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5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4</a:t>
            </a:r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315200" y="2133600"/>
            <a:ext cx="4481848" cy="3930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10800000" flipV="1">
            <a:off x="4114799" y="2102585"/>
            <a:ext cx="3645877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ка­ко­го из приведённых имён ложно высказывание: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(Первая буква гласная)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 НЕ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(Последняя буква согласная)?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Арина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Владимир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 Раиса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Ярослав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68992" y="695459"/>
            <a:ext cx="41985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endParaRPr lang="ru-RU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endParaRPr lang="ru-RU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какой из приведённых последовательностей цветных бусин истинно высказывание: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(Вторая бусина жёлтая)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(Четвёртая бусина зелёная)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(Последняя бусина красная)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 —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 —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 —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 —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зелёный)?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СЗККЖК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ЖЖКСЗК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СЖСЗКЗ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КЖЗСКС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71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2019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223493"/>
            <a:ext cx="8946541" cy="542200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18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таб­ли­це при­ве­де­ны за­про­сы к по­ис­ко­во­му серверу. Для каж­до­го за­про­са ука­зан его код — со­от­вет­ству­ю­щая буква от А до Г. Рас­по­ло­жи­те коды за­про­сов слева на­пра­во в по­ряд­ке воз­рас­та­ния ко­ли­че­ства страниц, ко­то­рые нашёл по­ис­ко­вый сер­вер по каж­до­му запросу. По всем за­про­сам было най­де­но раз­ное ко­ли­че­ство страниц. Для обо­зна­че­ния ло­ги­че­ской опе­ра­ции «ИЛИ» в за­про­се ис­поль­зу­ет­ся сим­вол «|», а для ло­ги­че­ской операции «И» —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«&amp;»: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894803"/>
              </p:ext>
            </p:extLst>
          </p:nvPr>
        </p:nvGraphicFramePr>
        <p:xfrm>
          <a:off x="1103313" y="4533364"/>
          <a:ext cx="8947150" cy="1828800"/>
        </p:xfrm>
        <a:graphic>
          <a:graphicData uri="http://schemas.openxmlformats.org/drawingml/2006/table">
            <a:tbl>
              <a:tblPr/>
              <a:tblGrid>
                <a:gridCol w="4473575"/>
                <a:gridCol w="4473575"/>
              </a:tblGrid>
              <a:tr h="283335">
                <a:tc>
                  <a:txBody>
                    <a:bodyPr/>
                    <a:lstStyle/>
                    <a:p>
                      <a:r>
                        <a:rPr lang="ru-RU"/>
                        <a:t>Код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Запрос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335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Лебедь | Рак | Щука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335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Б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Лебедь &amp; Рак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335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Лебедь &amp; Рак &amp; Щука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335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Г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Лебедь | Рак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76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2019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884" t="12535" r="15092" b="30070"/>
          <a:stretch/>
        </p:blipFill>
        <p:spPr>
          <a:xfrm>
            <a:off x="1103312" y="2049885"/>
            <a:ext cx="7289442" cy="419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96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ОГЭ 2020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www.fipi.ru/oge-i-gve-9/demoversii-specifikacii-kodifikatory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333" t="30579" r="16525" b="39954"/>
          <a:stretch/>
        </p:blipFill>
        <p:spPr>
          <a:xfrm>
            <a:off x="540913" y="1236372"/>
            <a:ext cx="7534141" cy="17772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049" t="19322" r="36077" b="21875"/>
          <a:stretch/>
        </p:blipFill>
        <p:spPr>
          <a:xfrm>
            <a:off x="4114800" y="2556456"/>
            <a:ext cx="7920507" cy="43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1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все успеть?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676305" cy="419548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Введение в логику…Объясняю 4 основные логические операции (не, и, или, следование). Порядок операций. Разбираем построение таблиц истинности. Закон двойного отрицания и законы Де Моргана. Остальное приходится опустить… Простые задачи. (если успеваем…) (1 урок)</a:t>
            </a:r>
          </a:p>
          <a:p>
            <a:r>
              <a:rPr lang="ru-RU" dirty="0" smtClean="0"/>
              <a:t>Разбираю задачи ОГЭ 2019 (1 урок)</a:t>
            </a:r>
          </a:p>
          <a:p>
            <a:r>
              <a:rPr lang="ru-RU" dirty="0" smtClean="0"/>
              <a:t>Разбираю задачи 2020 (круги Эйлера,  1урок)</a:t>
            </a:r>
          </a:p>
          <a:p>
            <a:r>
              <a:rPr lang="ru-RU" dirty="0" smtClean="0"/>
              <a:t>Разбираю задачи из учебника Л.Л. </a:t>
            </a:r>
            <a:r>
              <a:rPr lang="ru-RU" dirty="0" err="1" smtClean="0"/>
              <a:t>Босовой</a:t>
            </a:r>
            <a:r>
              <a:rPr lang="ru-RU" dirty="0" smtClean="0"/>
              <a:t> (но без формул…, табличный метод. Метод рассуждений) 1 урок</a:t>
            </a:r>
          </a:p>
          <a:p>
            <a:r>
              <a:rPr lang="ru-RU" dirty="0" smtClean="0"/>
              <a:t>Логические элементы. (Нравится тренажер Полякова) и практика в текстовом редакторе(набор текста по образцу- по теме Логические операции) 1 урок</a:t>
            </a:r>
            <a:endParaRPr lang="ru-RU" dirty="0"/>
          </a:p>
          <a:p>
            <a:r>
              <a:rPr lang="ru-RU" dirty="0" smtClean="0"/>
              <a:t>И все быстро повторяем….  1 урок</a:t>
            </a:r>
          </a:p>
          <a:p>
            <a:pPr marL="0" indent="0">
              <a:buNone/>
            </a:pPr>
            <a:r>
              <a:rPr lang="ru-RU" b="1" dirty="0" smtClean="0"/>
              <a:t>ТЯЖЕЛО , НЕ УСПЕТЬ, ПРИХОДИТСЯ ВОЗВРАЩАТЬСЯ ПО ВОЗМОЖНОСТИ НЕСКОЛЬКО РАЗ ЗА УЧЕБНЫЙ ГОД. </a:t>
            </a:r>
            <a:r>
              <a:rPr lang="ru-RU" b="1" dirty="0"/>
              <a:t> </a:t>
            </a:r>
            <a:r>
              <a:rPr lang="ru-RU" b="1" dirty="0" smtClean="0"/>
              <a:t>ДЕТИ ОБЫЧНЫЕ. 1 ЧАС В НЕДЕЛЮ!!!!!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53018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94" t="6515" r="5669" b="8450"/>
          <a:stretch/>
        </p:blipFill>
        <p:spPr>
          <a:xfrm>
            <a:off x="646111" y="1578732"/>
            <a:ext cx="9749308" cy="4972456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/>
          <a:lstStyle/>
          <a:p>
            <a:r>
              <a:rPr lang="ru-RU" dirty="0" smtClean="0"/>
              <a:t>Презентации. Круги Эйлера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667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083" t="25360" r="21528" b="11715"/>
          <a:stretch/>
        </p:blipFill>
        <p:spPr>
          <a:xfrm>
            <a:off x="5936973" y="1595488"/>
            <a:ext cx="6082748" cy="51129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7201" t="29358" r="23505" b="12672"/>
          <a:stretch/>
        </p:blipFill>
        <p:spPr>
          <a:xfrm>
            <a:off x="225287" y="1595488"/>
            <a:ext cx="5512319" cy="5112912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25321"/>
          </a:xfrm>
        </p:spPr>
        <p:txBody>
          <a:bodyPr/>
          <a:lstStyle/>
          <a:p>
            <a:r>
              <a:rPr lang="ru-RU" dirty="0" smtClean="0"/>
              <a:t>Образцы карточек.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810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168</TotalTime>
  <Words>379</Words>
  <Application>Microsoft Office PowerPoint</Application>
  <PresentationFormat>Произвольный</PresentationFormat>
  <Paragraphs>84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Ион</vt:lpstr>
      <vt:lpstr>«Основы математической логики (Математические основы информатики)  ФГОС. 8 класс.  Как уложиться за 6 часов?»</vt:lpstr>
      <vt:lpstr>Программа «Информатика» 8 класс ФГОС  Л. Л. Босова 1 час в неделю</vt:lpstr>
      <vt:lpstr>ОГЭ 2019 год</vt:lpstr>
      <vt:lpstr>ОГЭ 2019</vt:lpstr>
      <vt:lpstr>ОГЭ 2019</vt:lpstr>
      <vt:lpstr>ОГЭ 2020 http://www.fipi.ru/oge-i-gve-9/demoversii-specifikacii-kodifikatory </vt:lpstr>
      <vt:lpstr>Как все успеть? </vt:lpstr>
      <vt:lpstr>Презентации. Круги Эйлера </vt:lpstr>
      <vt:lpstr>Образцы карточек. </vt:lpstr>
      <vt:lpstr>Образцы заданий и презентаций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Римма</dc:creator>
  <cp:lastModifiedBy>Римма Витальевна</cp:lastModifiedBy>
  <cp:revision>18</cp:revision>
  <dcterms:created xsi:type="dcterms:W3CDTF">2018-12-13T13:26:36Z</dcterms:created>
  <dcterms:modified xsi:type="dcterms:W3CDTF">2018-12-14T06:27:40Z</dcterms:modified>
</cp:coreProperties>
</file>