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775EC10-DDC5-41EF-A800-FBC5FDCBEBCB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F90102B-EB75-43B6-BF26-DF142CCA3E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embo\Desktop\&#1057;&#1045;&#1052;&#1048;&#1053;&#1040;&#1056;%20&#1060;&#1043;&#1054;&#1057;\videoplayback%20(online-video-cutter.com)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Проблемно-диалогическое обучение,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или </a:t>
            </a:r>
            <a:r>
              <a:rPr lang="ru-RU" b="1" dirty="0"/>
              <a:t>проблемный диалог</a:t>
            </a:r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Смирнова Д.А.</a:t>
            </a:r>
          </a:p>
          <a:p>
            <a:r>
              <a:rPr lang="ru-RU" dirty="0" smtClean="0"/>
              <a:t>ГБОУ лицей №378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85728"/>
            <a:ext cx="6500858" cy="64294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7000" dirty="0" smtClean="0"/>
              <a:t> </a:t>
            </a:r>
            <a:r>
              <a:rPr lang="ru-RU" sz="6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«Системы счисления»</a:t>
            </a:r>
            <a:endParaRPr lang="ru-RU" sz="51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13869" t="11285" r="14842"/>
          <a:stretch>
            <a:fillRect/>
          </a:stretch>
        </p:blipFill>
        <p:spPr bwMode="auto">
          <a:xfrm>
            <a:off x="285720" y="1071546"/>
            <a:ext cx="442915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00563" y="1428736"/>
            <a:ext cx="45005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Можете ли вы определить время?</a:t>
            </a:r>
          </a:p>
          <a:p>
            <a:r>
              <a:rPr lang="ru-RU" dirty="0" smtClean="0"/>
              <a:t>2. Как вы определили, который час? </a:t>
            </a:r>
          </a:p>
          <a:p>
            <a:r>
              <a:rPr lang="ru-RU" dirty="0" smtClean="0"/>
              <a:t>3. Что необычного в этих часах? </a:t>
            </a:r>
          </a:p>
          <a:p>
            <a:r>
              <a:rPr lang="ru-RU" dirty="0" smtClean="0"/>
              <a:t>4. Сравните эти часы с обычными, чем они отличаются ?</a:t>
            </a:r>
          </a:p>
          <a:p>
            <a:r>
              <a:rPr lang="ru-RU" dirty="0" smtClean="0"/>
              <a:t>5. Как вы думаете, что нужно знать     для правильного перевода таких чисел?</a:t>
            </a:r>
          </a:p>
          <a:p>
            <a:r>
              <a:rPr lang="ru-RU" dirty="0" smtClean="0"/>
              <a:t>6. Вы хотите узнать, как переводить такие  числа в привычную для нас десятичную систему счисления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6617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Игра в разведчиков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«Представление информации. Естественные и формальные языки»</a:t>
            </a:r>
            <a:endParaRPr lang="ru-RU" sz="3200" dirty="0"/>
          </a:p>
        </p:txBody>
      </p:sp>
      <p:pic>
        <p:nvPicPr>
          <p:cNvPr id="4" name="videoplayback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43042" y="1500174"/>
            <a:ext cx="5214974" cy="39112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7422" y="5715016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/>
              <a:t>– Что мешает восприятию информации в этом фрагменте?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94754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«За песчаной косой лопоухий косой пал под острой косой бабы с косой».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2428868"/>
            <a:ext cx="80010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Как </a:t>
            </a:r>
            <a:r>
              <a:rPr lang="ru-RU" dirty="0"/>
              <a:t>избавиться от многозначности естественного (разговорного) языка при составлении инструкций и управлении техническими устройствами? </a:t>
            </a:r>
            <a:endParaRPr lang="ru-RU" dirty="0" smtClean="0"/>
          </a:p>
          <a:p>
            <a:pPr algn="just"/>
            <a:r>
              <a:rPr lang="ru-RU" dirty="0" smtClean="0"/>
              <a:t>Какую </a:t>
            </a:r>
            <a:r>
              <a:rPr lang="ru-RU" dirty="0"/>
              <a:t>гипотезу решения проблемы предложили ученики? Необходим язык без многозначных слов и с минимумом синтаксических правил. </a:t>
            </a:r>
            <a:endParaRPr lang="ru-RU" dirty="0" smtClean="0"/>
          </a:p>
          <a:p>
            <a:pPr algn="just"/>
            <a:r>
              <a:rPr lang="ru-RU" dirty="0" smtClean="0"/>
              <a:t>Что </a:t>
            </a:r>
            <a:r>
              <a:rPr lang="ru-RU" dirty="0"/>
              <a:t>необходимо </a:t>
            </a:r>
            <a:r>
              <a:rPr lang="ru-RU" dirty="0" smtClean="0"/>
              <a:t>узнать</a:t>
            </a:r>
            <a:r>
              <a:rPr lang="ru-RU" dirty="0"/>
              <a:t>, чтобы решить проблему? Существуют ли такие языки? </a:t>
            </a:r>
            <a:endParaRPr lang="ru-RU" dirty="0" smtClean="0"/>
          </a:p>
          <a:p>
            <a:pPr algn="just"/>
            <a:r>
              <a:rPr lang="ru-RU" dirty="0" smtClean="0"/>
              <a:t>Имеют </a:t>
            </a:r>
            <a:r>
              <a:rPr lang="ru-RU" dirty="0"/>
              <a:t>ли они название? </a:t>
            </a:r>
            <a:endParaRPr lang="ru-RU" dirty="0" smtClean="0"/>
          </a:p>
          <a:p>
            <a:pPr algn="just"/>
            <a:r>
              <a:rPr lang="ru-RU" dirty="0" smtClean="0"/>
              <a:t>По каким </a:t>
            </a:r>
            <a:r>
              <a:rPr lang="ru-RU" dirty="0"/>
              <a:t>правилам они созданы?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/>
              <a:t>Проблемно-диалогическое обучение, или проблемный диалог</a:t>
            </a:r>
            <a:r>
              <a:rPr lang="ru-RU" sz="3600" dirty="0"/>
              <a:t> – это универсальная технология, которая позволяет заменить урок объяснения нового материала уроком «открытия» знаний учениками. 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sz="3600" b="1" i="1" dirty="0" smtClean="0"/>
              <a:t>Постановка </a:t>
            </a:r>
            <a:r>
              <a:rPr lang="ru-RU" sz="3600" b="1" i="1" dirty="0"/>
              <a:t>проблемы</a:t>
            </a:r>
            <a:r>
              <a:rPr lang="ru-RU" sz="3600" i="1" dirty="0"/>
              <a:t>  </a:t>
            </a:r>
            <a:endParaRPr lang="ru-RU" sz="3600" dirty="0"/>
          </a:p>
          <a:p>
            <a:pPr lvl="0"/>
            <a:r>
              <a:rPr lang="ru-RU" sz="3600" b="1" i="1" dirty="0"/>
              <a:t>Поиск решения</a:t>
            </a:r>
            <a:r>
              <a:rPr lang="ru-RU" sz="3600" i="1" dirty="0"/>
              <a:t>  </a:t>
            </a:r>
            <a:endParaRPr lang="ru-RU" sz="3600" dirty="0"/>
          </a:p>
          <a:p>
            <a:r>
              <a:rPr lang="ru-RU" sz="3600" b="1" i="1" dirty="0"/>
              <a:t>Побуждающий </a:t>
            </a:r>
            <a:r>
              <a:rPr lang="ru-RU" sz="3600" b="1" i="1" dirty="0" smtClean="0"/>
              <a:t>диалог</a:t>
            </a:r>
            <a:endParaRPr lang="ru-RU" sz="3600" dirty="0"/>
          </a:p>
          <a:p>
            <a:r>
              <a:rPr lang="ru-RU" sz="3600" b="1" i="1" dirty="0"/>
              <a:t>Подводящий диалог</a:t>
            </a:r>
            <a:r>
              <a:rPr lang="ru-RU" sz="3600" i="1" dirty="0"/>
              <a:t> </a:t>
            </a:r>
            <a:endParaRPr lang="ru-RU" sz="3600" i="1" dirty="0" smtClean="0"/>
          </a:p>
          <a:p>
            <a:r>
              <a:rPr lang="ru-RU" sz="3600" b="1" i="1" dirty="0" smtClean="0"/>
              <a:t>Создание </a:t>
            </a:r>
            <a:r>
              <a:rPr lang="ru-RU" sz="3600" b="1" i="1" dirty="0"/>
              <a:t>продукта</a:t>
            </a:r>
            <a:r>
              <a:rPr lang="ru-RU" sz="3600" i="1" dirty="0"/>
              <a:t> (воспроизведение</a:t>
            </a:r>
            <a:r>
              <a:rPr lang="ru-RU" sz="3600" i="1" dirty="0" smtClean="0"/>
              <a:t>)</a:t>
            </a:r>
            <a:endParaRPr lang="ru-RU" sz="3600" dirty="0"/>
          </a:p>
          <a:p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Этапы проблемно-диалогического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1. Повторение пройденного материала. Актуализация знания. </a:t>
            </a:r>
          </a:p>
          <a:p>
            <a:pPr>
              <a:buNone/>
            </a:pPr>
            <a:r>
              <a:rPr lang="ru-RU" dirty="0"/>
              <a:t>2. Формулировка проблемы.</a:t>
            </a:r>
          </a:p>
          <a:p>
            <a:pPr>
              <a:buNone/>
            </a:pPr>
            <a:r>
              <a:rPr lang="ru-RU" dirty="0"/>
              <a:t>3. Составление плана поиска решения проблемы.</a:t>
            </a:r>
          </a:p>
          <a:p>
            <a:pPr>
              <a:buNone/>
            </a:pPr>
            <a:r>
              <a:rPr lang="ru-RU" dirty="0"/>
              <a:t>4. Поиск, разрешение проблемы. </a:t>
            </a:r>
          </a:p>
          <a:p>
            <a:pPr>
              <a:buNone/>
            </a:pPr>
            <a:r>
              <a:rPr lang="ru-RU" dirty="0"/>
              <a:t>5. Открытие новых знаний.</a:t>
            </a:r>
          </a:p>
          <a:p>
            <a:pPr>
              <a:buNone/>
            </a:pPr>
            <a:r>
              <a:rPr lang="ru-RU" dirty="0"/>
              <a:t>6. Формулирование, кодирование новых правил.</a:t>
            </a:r>
          </a:p>
          <a:p>
            <a:pPr>
              <a:buNone/>
            </a:pPr>
            <a:r>
              <a:rPr lang="ru-RU" dirty="0"/>
              <a:t>7. Применение знаний.</a:t>
            </a:r>
          </a:p>
          <a:p>
            <a:pPr>
              <a:buNone/>
            </a:pPr>
            <a:r>
              <a:rPr lang="ru-RU" dirty="0"/>
              <a:t>8. Выводы. Подведение итогов урока.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8286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Цель: научить самостоятельно решать проблемы </a:t>
            </a:r>
          </a:p>
          <a:p>
            <a:pPr>
              <a:buNone/>
            </a:pPr>
            <a:r>
              <a:rPr lang="ru-RU" dirty="0" smtClean="0"/>
              <a:t>Средство: открывать знания вместе с детьми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Проблемно-диалогическая технология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285992"/>
          <a:ext cx="8143932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0719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Традиционный урок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Проблемно-диалогический</a:t>
                      </a:r>
                      <a:r>
                        <a:rPr lang="ru-RU" sz="2000" baseline="0" dirty="0" smtClean="0"/>
                        <a:t> урок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Тема «Сегодня мы будем изучать…»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Постановка проблемы: «С одной стороны…, но с другой стороны»,</a:t>
                      </a:r>
                      <a:r>
                        <a:rPr lang="ru-RU" sz="2000" baseline="0" dirty="0" smtClean="0"/>
                        <a:t> «Что удивляет?» «Какой возникает вопрос»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Объяснение учителя « И так,</a:t>
                      </a:r>
                      <a:r>
                        <a:rPr lang="ru-RU" sz="2000" baseline="0" dirty="0" smtClean="0"/>
                        <a:t> слушайте внимательно…</a:t>
                      </a:r>
                      <a:r>
                        <a:rPr lang="ru-RU" sz="2000" dirty="0" smtClean="0"/>
                        <a:t>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Поиск и нахождения решения: «Определите сами…», «Как мы можем ответить на наш вопрос»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Заучивание материала «Выучи…Перескажи…Повтори»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Создание продукта</a:t>
                      </a:r>
                      <a:r>
                        <a:rPr lang="ru-RU" sz="2000" baseline="0" dirty="0" smtClean="0"/>
                        <a:t> «Придумай схему…», «Зарифмуй правило..»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Число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компьютеров в сети Интернет ограничено количеством IP-адресов и вычисляется как 256*256*256*256. С распространением ноутбуков и мобильных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девайсов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количество интернет-подключений существенно возрастает. Где гарантия, что следующий человек, пожелавший подключиться к Интернету, получит IP-адрес для своего устройства?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Какой у вас возникает вопрос?» («Какую тему мы будем изучать на уроке?»).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Определите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минимальный набор покупок для приобретения нового компьютера.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был один? А мнений сколько?» или «Задание было одно? А выполнили вы его как? </a:t>
            </a: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Почему 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так получилось? Чего мы еще не знаем?». </a:t>
            </a:r>
            <a:r>
              <a:rPr lang="ru-RU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Какая тема нами рассматривается?».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Прием </a:t>
            </a:r>
            <a:r>
              <a:rPr lang="ru-RU" b="1" dirty="0" smtClean="0"/>
              <a:t>2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При обсуждении </a:t>
            </a:r>
            <a:r>
              <a:rPr lang="ru-RU" dirty="0"/>
              <a:t>возможного количества вопросов для угадывания одной из 32 карт ученики выдвигают собственные варианты, и только потом учитель предлагает им ответить на пять вопросов. Побуждение к осознанию противоречия осуществляется репликами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006600"/>
                </a:solidFill>
              </a:rPr>
              <a:t>«Что вы подумали сначала? А что оказалось на самом деле?».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Прием </a:t>
            </a:r>
            <a:r>
              <a:rPr lang="ru-RU" b="1" dirty="0" smtClean="0"/>
              <a:t>3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Оформить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календарь на будущий год, добавив в него дни рождения учеников класса, или заменить в большом тексте одно слово на другое в течение двух минут.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Прием </a:t>
            </a:r>
            <a:r>
              <a:rPr lang="ru-RU" b="1" dirty="0" smtClean="0"/>
              <a:t>4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</TotalTime>
  <Words>552</Words>
  <Application>Microsoft Office PowerPoint</Application>
  <PresentationFormat>Экран (4:3)</PresentationFormat>
  <Paragraphs>58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Проблемно-диалогическое обучение,  или проблемный диалог </vt:lpstr>
      <vt:lpstr>Презентация PowerPoint</vt:lpstr>
      <vt:lpstr>Этапы проблемно-диалогического урока </vt:lpstr>
      <vt:lpstr>Структура урока</vt:lpstr>
      <vt:lpstr>Проблемно-диалогическая технология</vt:lpstr>
      <vt:lpstr>Прием 1</vt:lpstr>
      <vt:lpstr>Прием 2 </vt:lpstr>
      <vt:lpstr>Прием 3 </vt:lpstr>
      <vt:lpstr>Прием 4 </vt:lpstr>
      <vt:lpstr>Презентация PowerPoint</vt:lpstr>
      <vt:lpstr>«Представление информации. Естественные и формальные языки»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Проблемно-диалогическое обучение, или проблемный диалог</dc:title>
  <dc:creator>Rembo</dc:creator>
  <cp:lastModifiedBy>Елена</cp:lastModifiedBy>
  <cp:revision>8</cp:revision>
  <dcterms:created xsi:type="dcterms:W3CDTF">2018-12-10T17:07:50Z</dcterms:created>
  <dcterms:modified xsi:type="dcterms:W3CDTF">2018-12-14T10:36:08Z</dcterms:modified>
</cp:coreProperties>
</file>