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1" r:id="rId15"/>
    <p:sldId id="270" r:id="rId16"/>
    <p:sldId id="272" r:id="rId17"/>
    <p:sldId id="275" r:id="rId18"/>
    <p:sldId id="274" r:id="rId19"/>
    <p:sldId id="273" r:id="rId20"/>
    <p:sldId id="276" r:id="rId21"/>
    <p:sldId id="277" r:id="rId22"/>
    <p:sldId id="278" r:id="rId23"/>
    <p:sldId id="26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58071" autoAdjust="0"/>
  </p:normalViewPr>
  <p:slideViewPr>
    <p:cSldViewPr>
      <p:cViewPr varScale="1">
        <p:scale>
          <a:sx n="66" d="100"/>
          <a:sy n="66" d="100"/>
        </p:scale>
        <p:origin x="-8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fipi.ru/oge-i-gve-9/demoversii-specifikacii-kodifikatory" TargetMode="External"/><Relationship Id="rId2" Type="http://schemas.openxmlformats.org/officeDocument/2006/relationships/hyperlink" Target="http://www.obrnadzor.gov.ru/ru/press_center/news/index.php?id_4=6934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ОГЭ и ФГОС: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перспективная модель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3861048"/>
            <a:ext cx="6400800" cy="1752600"/>
          </a:xfrm>
        </p:spPr>
        <p:txBody>
          <a:bodyPr/>
          <a:lstStyle/>
          <a:p>
            <a:pPr algn="r">
              <a:spcBef>
                <a:spcPts val="0"/>
              </a:spcBef>
            </a:pP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Ключева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Е.Е.</a:t>
            </a:r>
          </a:p>
          <a:p>
            <a:pPr algn="r"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ГБОУ лицей №378 Кировского района Санкт-Петербурга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3928" y="608242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2018г.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24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3367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Часть 1 содержит 18 заданий с кратким ответом, часть 2</a:t>
            </a:r>
          </a:p>
          <a:p>
            <a:pPr algn="ctr"/>
            <a:r>
              <a:rPr lang="ru-RU" dirty="0"/>
              <a:t>содержит 2 задания, которые необходимо выполнить на компьютере.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5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13285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New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18" t="41886" r="34160" b="22034"/>
          <a:stretch/>
        </p:blipFill>
        <p:spPr bwMode="auto">
          <a:xfrm>
            <a:off x="2051720" y="1074799"/>
            <a:ext cx="6625389" cy="2639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0" t="25583" r="50000" b="37208"/>
          <a:stretch/>
        </p:blipFill>
        <p:spPr bwMode="auto">
          <a:xfrm>
            <a:off x="3707904" y="3573016"/>
            <a:ext cx="4726983" cy="2721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7544" y="4365104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Неизвестный аргумент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39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3367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Часть 1 содержит 18 заданий с кратким ответом, часть 2</a:t>
            </a:r>
          </a:p>
          <a:p>
            <a:pPr algn="ctr"/>
            <a:r>
              <a:rPr lang="ru-RU" dirty="0"/>
              <a:t>содержит 2 задания, которые необходимо выполнить на компьютере.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2494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13285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New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35" t="25439" r="9994" b="22369"/>
          <a:stretch/>
        </p:blipFill>
        <p:spPr bwMode="auto">
          <a:xfrm>
            <a:off x="1475656" y="908720"/>
            <a:ext cx="6866021" cy="3818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1" t="50000" r="42972" b="19545"/>
          <a:stretch/>
        </p:blipFill>
        <p:spPr bwMode="auto">
          <a:xfrm>
            <a:off x="3374853" y="4284657"/>
            <a:ext cx="5486400" cy="22278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7544" y="4983098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Использование условного оператора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80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3367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Часть 1 содержит 18 заданий с кратким ответом, часть 2</a:t>
            </a:r>
          </a:p>
          <a:p>
            <a:pPr algn="ctr"/>
            <a:r>
              <a:rPr lang="ru-RU" dirty="0"/>
              <a:t>содержит 2 задания, которые необходимо выполнить на компьютере.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7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13285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New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65" t="45890" r="10981" b="27055"/>
          <a:stretch/>
        </p:blipFill>
        <p:spPr bwMode="auto">
          <a:xfrm>
            <a:off x="1691680" y="1143304"/>
            <a:ext cx="6785811" cy="1979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1" t="21981" r="44402" b="50984"/>
          <a:stretch/>
        </p:blipFill>
        <p:spPr bwMode="auto">
          <a:xfrm>
            <a:off x="349066" y="3129282"/>
            <a:ext cx="4770317" cy="17798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75" t="18754" r="10692" b="43697"/>
          <a:stretch/>
        </p:blipFill>
        <p:spPr bwMode="auto">
          <a:xfrm>
            <a:off x="3717213" y="3861048"/>
            <a:ext cx="4840109" cy="24721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67544" y="4983098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Объединение 2х заданий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78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3367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Часть 1 содержит 18 заданий с кратким ответом, часть 2</a:t>
            </a:r>
          </a:p>
          <a:p>
            <a:pPr algn="ctr"/>
            <a:r>
              <a:rPr lang="ru-RU" dirty="0"/>
              <a:t>содержит 2 задания, которые необходимо выполнить на компьютере.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8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13285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New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8" t="27049" r="33523" b="23611"/>
          <a:stretch/>
        </p:blipFill>
        <p:spPr bwMode="auto">
          <a:xfrm>
            <a:off x="1948722" y="764708"/>
            <a:ext cx="6030551" cy="324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72" t="39435" r="10829" b="21874"/>
          <a:stretch/>
        </p:blipFill>
        <p:spPr bwMode="auto">
          <a:xfrm>
            <a:off x="3779912" y="3645024"/>
            <a:ext cx="4789287" cy="254729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1560" y="4293096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ЕГЭ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первых лет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82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3367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Часть 1 содержит 18 заданий с кратким ответом, часть 2</a:t>
            </a:r>
          </a:p>
          <a:p>
            <a:pPr algn="ctr"/>
            <a:r>
              <a:rPr lang="ru-RU" dirty="0"/>
              <a:t>содержит 2 задания, которые необходимо выполнить на компьютере.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9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13285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New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38" t="26639" r="35137" b="23361"/>
          <a:stretch/>
        </p:blipFill>
        <p:spPr bwMode="auto">
          <a:xfrm>
            <a:off x="2008684" y="980728"/>
            <a:ext cx="5787685" cy="3291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1" t="54149" r="43087" b="12244"/>
          <a:stretch/>
        </p:blipFill>
        <p:spPr bwMode="auto">
          <a:xfrm>
            <a:off x="3416565" y="3861048"/>
            <a:ext cx="5471410" cy="24583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7544" y="4365104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Через определенный населенный пункт.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28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3367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Часть 1 содержит 18 заданий с кратким ответом, часть 2</a:t>
            </a:r>
          </a:p>
          <a:p>
            <a:pPr algn="ctr"/>
            <a:r>
              <a:rPr lang="ru-RU" dirty="0"/>
              <a:t>содержит 2 задания, которые необходимо выполнить на компьютере.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10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19" t="21312" r="13362" b="27049"/>
          <a:stretch/>
        </p:blipFill>
        <p:spPr bwMode="auto">
          <a:xfrm>
            <a:off x="1179115" y="745089"/>
            <a:ext cx="4790855" cy="3210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48" t="25461" r="39076" b="13678"/>
          <a:stretch/>
        </p:blipFill>
        <p:spPr bwMode="auto">
          <a:xfrm>
            <a:off x="4766872" y="2963661"/>
            <a:ext cx="3942413" cy="35616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213285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New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4293096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Усложнено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57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3367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Часть 1 содержит 18 заданий с кратким ответом, часть 2</a:t>
            </a:r>
          </a:p>
          <a:p>
            <a:pPr algn="ctr"/>
            <a:r>
              <a:rPr lang="ru-RU" dirty="0"/>
              <a:t>содержит 2 задания, которые необходимо выполнить на компьютере.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11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13285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New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9" t="26435" r="46541" b="55942"/>
          <a:stretch/>
        </p:blipFill>
        <p:spPr bwMode="auto">
          <a:xfrm>
            <a:off x="1691680" y="1620971"/>
            <a:ext cx="6763716" cy="1546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43808" y="4059130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было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54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3367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Часть 1 содержит 18 заданий с кратким ответом, часть 2</a:t>
            </a:r>
          </a:p>
          <a:p>
            <a:pPr algn="ctr"/>
            <a:r>
              <a:rPr lang="ru-RU" dirty="0"/>
              <a:t>содержит 2 задания, которые необходимо выполнить на компьютере.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12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13285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New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7" t="36309" r="47694" b="24590"/>
          <a:stretch/>
        </p:blipFill>
        <p:spPr bwMode="auto">
          <a:xfrm>
            <a:off x="1835689" y="1225918"/>
            <a:ext cx="6425382" cy="3260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52259" y="472514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было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13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3367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Часть 1 содержит 18 заданий с кратким ответом, часть 2</a:t>
            </a:r>
          </a:p>
          <a:p>
            <a:pPr algn="ctr"/>
            <a:r>
              <a:rPr lang="ru-RU" dirty="0"/>
              <a:t>содержит 2 задания, которые необходимо выполнить на компьютере.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13.1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13285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New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9" t="43852" r="47234" b="31353"/>
          <a:stretch/>
        </p:blipFill>
        <p:spPr bwMode="auto">
          <a:xfrm>
            <a:off x="1495670" y="1749169"/>
            <a:ext cx="6877366" cy="2249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52259" y="472514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было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52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3367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Часть 1 содержит 18 заданий с кратким ответом, часть 2</a:t>
            </a:r>
          </a:p>
          <a:p>
            <a:pPr algn="ctr"/>
            <a:r>
              <a:rPr lang="ru-RU" dirty="0"/>
              <a:t>содержит 2 задания, которые необходимо выполнить на компьютере.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13.2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13285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New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34" t="20697" r="13131" b="21722"/>
          <a:stretch/>
        </p:blipFill>
        <p:spPr bwMode="auto">
          <a:xfrm>
            <a:off x="1746354" y="1250873"/>
            <a:ext cx="5651292" cy="421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52259" y="5463110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было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86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3367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Общественно-профессиональное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обсуждение перспективных КИМ ОГЭ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ФИПИ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опубликовал на своем сайте для общественно-профессионального обсуждения проекты демоверсий перспективных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КИМ ОГЭ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 семи предметам: «Обществознание», «История», «Физика», «Химия», «Биология», «География» и «Информатика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2020 году сдавать ОГЭ предстоит выпускникам 9 классов, которые с 5 по 9 класс обучались на основе ФГОС, а в 2022 году им предстоит сдавать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ЕГЭ.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2019 году использоваться для проведения ОГЭ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перспективные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модели не будут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21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3367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Часть 1 содержит 18 заданий с кратким ответом, часть 2</a:t>
            </a:r>
          </a:p>
          <a:p>
            <a:pPr algn="ctr"/>
            <a:r>
              <a:rPr lang="ru-RU" dirty="0"/>
              <a:t>содержит 2 задания, которые необходимо выполнить на компьютере.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14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13285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New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2" t="18238" r="52649" b="17828"/>
          <a:stretch/>
        </p:blipFill>
        <p:spPr bwMode="auto">
          <a:xfrm>
            <a:off x="2483768" y="1196752"/>
            <a:ext cx="4976734" cy="4676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95836" y="587368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было диаграмм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08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3367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Часть 1 содержит 18 заданий с кратким ответом, часть 2</a:t>
            </a:r>
          </a:p>
          <a:p>
            <a:pPr algn="ctr"/>
            <a:r>
              <a:rPr lang="ru-RU" dirty="0"/>
              <a:t>содержит 2 задания, которые необходимо выполнить на компьютере.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15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13285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New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31" t="18648" r="12440" b="19672"/>
          <a:stretch/>
        </p:blipFill>
        <p:spPr bwMode="auto">
          <a:xfrm>
            <a:off x="2339752" y="1100972"/>
            <a:ext cx="4856814" cy="4512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87624" y="5873684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выбор одного варианта 20 задания, а обязательное.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18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3367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Часть 1 содержит 18 заданий с кратким ответом, часть 2</a:t>
            </a:r>
          </a:p>
          <a:p>
            <a:pPr algn="ctr"/>
            <a:r>
              <a:rPr lang="ru-RU" dirty="0"/>
              <a:t>содержит 2 задания, которые необходимо выполнить на компьютере.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16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13285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New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7" t="27664" r="53455" b="39754"/>
          <a:stretch/>
        </p:blipFill>
        <p:spPr bwMode="auto">
          <a:xfrm>
            <a:off x="2143593" y="1202748"/>
            <a:ext cx="4856813" cy="2383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5" t="29764" r="40553" b="31711"/>
          <a:stretch/>
        </p:blipFill>
        <p:spPr bwMode="auto">
          <a:xfrm>
            <a:off x="3275856" y="3573884"/>
            <a:ext cx="5441429" cy="28181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39214" y="3933056"/>
            <a:ext cx="2620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выбор одного варианта 20 задания, а обязательное.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6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3367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Источники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ФИПИ начал общественно-профессиональное обсуждение перспективных КИМ ОГЭ, разработанных на основе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ФГОС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www.obrnadzor.gov.ru/ru/press_center/news/index.php?id_4=6934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Перспективные модели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ОГЭ 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3"/>
              </a:rPr>
              <a:t>http://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fipi.ru/oge-i-gve-9/demoversii-specifikacii-kodifikatory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16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3367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Отличие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 оценивании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основе ФГОС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Отличие: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акцент на применение знаний для решения различных познавательных, практических и коммуникативных задач.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фокусе будет находиться определенный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спектр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умений, способов познавательной деятельности, приобретенных школьниками, а не просто овладение определенным объемом учебного материала.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требует разработки новых моделей заданий и концептуального изменения экзаменационных моделей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94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3367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Часть 1 содержит 18 заданий с кратким ответом, часть 2</a:t>
            </a:r>
          </a:p>
          <a:p>
            <a:pPr algn="ctr"/>
            <a:r>
              <a:rPr lang="ru-RU" dirty="0"/>
              <a:t>содержит 2 задания, которые необходимо выполнить на компьютере.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Инструкция по выполнению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20" t="64254" r="47353" b="15678"/>
          <a:stretch/>
        </p:blipFill>
        <p:spPr bwMode="auto">
          <a:xfrm>
            <a:off x="302776" y="1507292"/>
            <a:ext cx="8085194" cy="2202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39752" y="4160113"/>
            <a:ext cx="5472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Было: Часть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 заданий с кратким ответом, часть 2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задания, которые необходимо выполнить на компьютере.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39752" y="5373216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Время одинаково: 150 мин.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20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5527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Часть 1 содержит 18 заданий с кратким ответом, часть 2</a:t>
            </a:r>
          </a:p>
          <a:p>
            <a:pPr algn="ctr"/>
            <a:r>
              <a:rPr lang="ru-RU" dirty="0"/>
              <a:t>содержит 2 задания, которые необходимо выполнить на компьютере.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63" t="24123" r="19858" b="17544"/>
          <a:stretch/>
        </p:blipFill>
        <p:spPr bwMode="auto">
          <a:xfrm>
            <a:off x="1403648" y="369969"/>
            <a:ext cx="6535579" cy="5974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51620" y="6270418"/>
            <a:ext cx="684076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Сейчас: 9Б, 4П, 3В. Было: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 – 11; П – 7; В – 2.</a:t>
            </a:r>
          </a:p>
        </p:txBody>
      </p:sp>
      <p:sp>
        <p:nvSpPr>
          <p:cNvPr id="8" name="5-конечная звезда 7"/>
          <p:cNvSpPr/>
          <p:nvPr/>
        </p:nvSpPr>
        <p:spPr>
          <a:xfrm>
            <a:off x="1151620" y="4740651"/>
            <a:ext cx="504056" cy="28803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18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3367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Часть 1 содержит 18 заданий с кратким ответом, часть 2</a:t>
            </a:r>
          </a:p>
          <a:p>
            <a:pPr algn="ctr"/>
            <a:r>
              <a:rPr lang="ru-RU" dirty="0"/>
              <a:t>содержит 2 задания, которые необходимо выполнить на компьютере.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1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6" t="33333" r="34654" b="33333"/>
          <a:stretch/>
        </p:blipFill>
        <p:spPr bwMode="auto">
          <a:xfrm>
            <a:off x="1187624" y="1052736"/>
            <a:ext cx="7007285" cy="2926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2" t="41049" r="10811" b="33316"/>
          <a:stretch/>
        </p:blipFill>
        <p:spPr bwMode="auto">
          <a:xfrm>
            <a:off x="3059832" y="4293096"/>
            <a:ext cx="5486400" cy="1875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4815245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Нет выбора ответа! Надо думать!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13285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New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66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3367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Часть 1 содержит 18 заданий с кратким ответом, часть 2</a:t>
            </a:r>
          </a:p>
          <a:p>
            <a:pPr algn="ctr"/>
            <a:r>
              <a:rPr lang="ru-RU" dirty="0"/>
              <a:t>содержит 2 задания, которые необходимо выполнить на компьютере.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13285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New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3" t="48246" r="35640" b="22815"/>
          <a:stretch/>
        </p:blipFill>
        <p:spPr bwMode="auto">
          <a:xfrm>
            <a:off x="1475655" y="1311814"/>
            <a:ext cx="7090021" cy="2688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8" t="34269" r="44282" b="38188"/>
          <a:stretch/>
        </p:blipFill>
        <p:spPr bwMode="auto">
          <a:xfrm>
            <a:off x="3092964" y="4026603"/>
            <a:ext cx="5424408" cy="2014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512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3367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Часть 1 содержит 18 заданий с кратким ответом, часть 2</a:t>
            </a:r>
          </a:p>
          <a:p>
            <a:pPr algn="ctr"/>
            <a:r>
              <a:rPr lang="ru-RU" dirty="0"/>
              <a:t>содержит 2 задания, которые необходимо выполнить на компьютере.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13285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New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03" t="54167" r="11228" b="29605"/>
          <a:stretch/>
        </p:blipFill>
        <p:spPr bwMode="auto">
          <a:xfrm>
            <a:off x="2123728" y="1485016"/>
            <a:ext cx="6197670" cy="1626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22" t="55702" r="15666" b="25438"/>
          <a:stretch/>
        </p:blipFill>
        <p:spPr bwMode="auto">
          <a:xfrm>
            <a:off x="2771800" y="3346090"/>
            <a:ext cx="5649577" cy="161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7544" y="4815245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Нет выбора ответа! Надо думать, а не подставлять.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31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3367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Часть 1 содержит 18 заданий с кратким ответом, часть 2</a:t>
            </a:r>
          </a:p>
          <a:p>
            <a:pPr algn="ctr"/>
            <a:r>
              <a:rPr lang="ru-RU" dirty="0"/>
              <a:t>содержит 2 задания, которые необходимо выполнить на компьютере.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13285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New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2" t="32996" r="31655" b="20175"/>
          <a:stretch/>
        </p:blipFill>
        <p:spPr bwMode="auto">
          <a:xfrm>
            <a:off x="1259632" y="929898"/>
            <a:ext cx="6328454" cy="3083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31" t="47193" r="9620" b="18485"/>
          <a:stretch/>
        </p:blipFill>
        <p:spPr bwMode="auto">
          <a:xfrm>
            <a:off x="4067944" y="3501008"/>
            <a:ext cx="4690455" cy="25107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7544" y="4365104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Нет выбора ответа!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Через определенный населенный пункт.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52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761</Words>
  <Application>Microsoft Office PowerPoint</Application>
  <PresentationFormat>Экран (4:3)</PresentationFormat>
  <Paragraphs>108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ОГЭ и ФГОС:  перспективная модель</vt:lpstr>
      <vt:lpstr>Общественно-профессиональное обсуждение перспективных КИМ ОГЭ</vt:lpstr>
      <vt:lpstr>Отличие в оценивании  на основе ФГОС</vt:lpstr>
      <vt:lpstr>Инструкция по выполнению</vt:lpstr>
      <vt:lpstr>Презентация PowerPoint</vt:lpstr>
      <vt:lpstr>Задание 1</vt:lpstr>
      <vt:lpstr>Задание 2</vt:lpstr>
      <vt:lpstr>Задание 3</vt:lpstr>
      <vt:lpstr>Задание 4</vt:lpstr>
      <vt:lpstr>Задание 5</vt:lpstr>
      <vt:lpstr>Задание 6</vt:lpstr>
      <vt:lpstr>Задание 7</vt:lpstr>
      <vt:lpstr>Задание 8</vt:lpstr>
      <vt:lpstr>Задание 9</vt:lpstr>
      <vt:lpstr>Задание 10</vt:lpstr>
      <vt:lpstr>Задание 11</vt:lpstr>
      <vt:lpstr>Задание 12</vt:lpstr>
      <vt:lpstr>Задание 13.1</vt:lpstr>
      <vt:lpstr>Задание 13.2</vt:lpstr>
      <vt:lpstr>Задание 14</vt:lpstr>
      <vt:lpstr>Задание 15</vt:lpstr>
      <vt:lpstr>Задание 16</vt:lpstr>
      <vt:lpstr>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ОГЭ и ФГОС:  перспективная модель</dc:title>
  <dc:creator>Елена</dc:creator>
  <cp:lastModifiedBy>Елена</cp:lastModifiedBy>
  <cp:revision>32</cp:revision>
  <dcterms:created xsi:type="dcterms:W3CDTF">2018-12-10T08:27:22Z</dcterms:created>
  <dcterms:modified xsi:type="dcterms:W3CDTF">2018-12-12T19:30:13Z</dcterms:modified>
</cp:coreProperties>
</file>