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DE9D-CFA0-4F14-9EC9-23E217D74CCA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3D69-AAAA-4C30-B857-5A7EE976A7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A605E0-5FC9-4F71-9CE7-3E467322335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66798A-5FE0-4792-955F-CB223C520E3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15576E-D2B9-49BF-BDE7-8A85108C41BB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E2865C-C75E-4F7E-A4F1-62346CB9A7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jpeg"/><Relationship Id="rId46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png"/><Relationship Id="rId44" Type="http://schemas.openxmlformats.org/officeDocument/2006/relationships/image" Target="../media/image47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58.jpe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34" Type="http://schemas.openxmlformats.org/officeDocument/2006/relationships/image" Target="../media/image53.jpeg"/><Relationship Id="rId42" Type="http://schemas.openxmlformats.org/officeDocument/2006/relationships/image" Target="../media/image61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52.jpeg"/><Relationship Id="rId38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0.jpeg"/><Relationship Id="rId41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51.jpeg"/><Relationship Id="rId37" Type="http://schemas.openxmlformats.org/officeDocument/2006/relationships/image" Target="../media/image56.jpeg"/><Relationship Id="rId40" Type="http://schemas.openxmlformats.org/officeDocument/2006/relationships/image" Target="../media/image59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3.jpeg"/><Relationship Id="rId36" Type="http://schemas.openxmlformats.org/officeDocument/2006/relationships/image" Target="../media/image55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50.jpeg"/><Relationship Id="rId44" Type="http://schemas.openxmlformats.org/officeDocument/2006/relationships/image" Target="../media/image6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2.jpeg"/><Relationship Id="rId30" Type="http://schemas.openxmlformats.org/officeDocument/2006/relationships/image" Target="../media/image31.jpeg"/><Relationship Id="rId35" Type="http://schemas.openxmlformats.org/officeDocument/2006/relationships/image" Target="../media/image54.jpeg"/><Relationship Id="rId43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Выставка книг Эдуарда Успенского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8406">
            <a:off x="0" y="2285992"/>
            <a:ext cx="305276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14422"/>
            <a:ext cx="24733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2350">
            <a:off x="5499100" y="1285860"/>
            <a:ext cx="36449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84225" y="358775"/>
            <a:ext cx="775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i="1"/>
              <a:t>Нажать на книжку для увеличения, через 3 секунды изображение само уменьшится, для перехода на правую страницу книги нажать                внизу </a:t>
            </a:r>
          </a:p>
        </p:txBody>
      </p:sp>
      <p:pic>
        <p:nvPicPr>
          <p:cNvPr id="22531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750888"/>
            <a:ext cx="8605838" cy="5819775"/>
          </a:xfrm>
          <a:prstGeom prst="rect">
            <a:avLst/>
          </a:prstGeom>
          <a:solidFill>
            <a:srgbClr val="FFFFDD">
              <a:alpha val="34117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2532" name="Picture 69" descr="image_2758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5232400"/>
            <a:ext cx="6683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7" descr="post-3-133581147393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5363" y="4992688"/>
            <a:ext cx="58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5" descr="00019xr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4313" y="5292725"/>
            <a:ext cx="6715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3" descr="0_60baf_e3265e64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2325" y="4932363"/>
            <a:ext cx="600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9" descr="2240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34063" y="3789363"/>
            <a:ext cx="5032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7" descr="23_1028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3729038"/>
            <a:ext cx="638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3" descr="Uspenskiy_E_Shkola_klouno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5688" y="2647950"/>
            <a:ext cx="511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50" descr="23818-_________________4beaf2b64fd3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2038" y="2527300"/>
            <a:ext cx="6937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55" descr="QkHA64sZFG_mediu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97713" y="1444625"/>
            <a:ext cx="461962" cy="722313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22541" name="Picture 50" descr="1305820064_1jgrgrig76648j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92688" y="1444625"/>
            <a:ext cx="67151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3125" y="1347788"/>
            <a:ext cx="4587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9"/>
          <p:cNvSpPr txBox="1">
            <a:spLocks noChangeArrowheads="1"/>
          </p:cNvSpPr>
          <p:nvPr/>
        </p:nvSpPr>
        <p:spPr bwMode="auto">
          <a:xfrm>
            <a:off x="784225" y="938213"/>
            <a:ext cx="2986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Дядя Федор, пес и кот</a:t>
            </a:r>
          </a:p>
        </p:txBody>
      </p:sp>
      <p:sp>
        <p:nvSpPr>
          <p:cNvPr id="22544" name="TextBox 10"/>
          <p:cNvSpPr txBox="1">
            <a:spLocks noChangeArrowheads="1"/>
          </p:cNvSpPr>
          <p:nvPr/>
        </p:nvSpPr>
        <p:spPr bwMode="auto">
          <a:xfrm>
            <a:off x="1208088" y="4368800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Следствие ведут Колобки</a:t>
            </a:r>
          </a:p>
        </p:txBody>
      </p:sp>
      <p:sp>
        <p:nvSpPr>
          <p:cNvPr id="22545" name="TextBox 11"/>
          <p:cNvSpPr txBox="1">
            <a:spLocks noChangeArrowheads="1"/>
          </p:cNvSpPr>
          <p:nvPr/>
        </p:nvSpPr>
        <p:spPr bwMode="auto">
          <a:xfrm>
            <a:off x="949325" y="2009775"/>
            <a:ext cx="2986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Вниз по волшебной реке</a:t>
            </a:r>
          </a:p>
        </p:txBody>
      </p:sp>
      <p:sp>
        <p:nvSpPr>
          <p:cNvPr id="22546" name="TextBox 12"/>
          <p:cNvSpPr txBox="1">
            <a:spLocks noChangeArrowheads="1"/>
          </p:cNvSpPr>
          <p:nvPr/>
        </p:nvSpPr>
        <p:spPr bwMode="auto">
          <a:xfrm>
            <a:off x="4932363" y="3429000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Про Веру и Анфису</a:t>
            </a: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4872038" y="2166938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Школа клоунов</a:t>
            </a:r>
          </a:p>
        </p:txBody>
      </p:sp>
      <p:sp>
        <p:nvSpPr>
          <p:cNvPr id="22548" name="TextBox 14"/>
          <p:cNvSpPr txBox="1">
            <a:spLocks noChangeArrowheads="1"/>
          </p:cNvSpPr>
          <p:nvPr/>
        </p:nvSpPr>
        <p:spPr bwMode="auto">
          <a:xfrm>
            <a:off x="5065713" y="1085850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Тетя дяди Федора</a:t>
            </a:r>
          </a:p>
        </p:txBody>
      </p:sp>
      <p:sp>
        <p:nvSpPr>
          <p:cNvPr id="22549" name="TextBox 15"/>
          <p:cNvSpPr txBox="1">
            <a:spLocks noChangeArrowheads="1"/>
          </p:cNvSpPr>
          <p:nvPr/>
        </p:nvSpPr>
        <p:spPr bwMode="auto">
          <a:xfrm>
            <a:off x="909638" y="3194050"/>
            <a:ext cx="3236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Крокодил Гена и его друзья</a:t>
            </a:r>
          </a:p>
        </p:txBody>
      </p:sp>
      <p:sp>
        <p:nvSpPr>
          <p:cNvPr id="22550" name="TextBox 17"/>
          <p:cNvSpPr txBox="1">
            <a:spLocks noChangeArrowheads="1"/>
          </p:cNvSpPr>
          <p:nvPr/>
        </p:nvSpPr>
        <p:spPr bwMode="auto">
          <a:xfrm>
            <a:off x="1265238" y="5353050"/>
            <a:ext cx="298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Меховой интернат</a:t>
            </a:r>
          </a:p>
        </p:txBody>
      </p:sp>
      <p:sp>
        <p:nvSpPr>
          <p:cNvPr id="22551" name="TextBox 18"/>
          <p:cNvSpPr txBox="1">
            <a:spLocks noChangeArrowheads="1"/>
          </p:cNvSpPr>
          <p:nvPr/>
        </p:nvSpPr>
        <p:spPr bwMode="auto">
          <a:xfrm>
            <a:off x="4872038" y="4632325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и много других книг</a:t>
            </a:r>
          </a:p>
        </p:txBody>
      </p:sp>
      <p:pic>
        <p:nvPicPr>
          <p:cNvPr id="6163" name="Picture 19" descr="106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66900" y="1327150"/>
            <a:ext cx="539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4543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28925" y="1323975"/>
            <a:ext cx="6635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0_21c1a_44e9a169_X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84263" y="2406650"/>
            <a:ext cx="7715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9c5771373ce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06613" y="2406650"/>
            <a:ext cx="7270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 descr="42bb3c9d48f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04913" y="3549650"/>
            <a:ext cx="585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 descr="krokodilgen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66938" y="3549650"/>
            <a:ext cx="5699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36" descr="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68638" y="3549650"/>
            <a:ext cx="5651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38" descr="3b25aad84ec9b5ad1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44625" y="4679950"/>
            <a:ext cx="5207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40" descr="mzl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52675" y="4733925"/>
            <a:ext cx="4413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42" descr="1282727188_hnozb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128963" y="4691063"/>
            <a:ext cx="496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44" descr="7666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625600" y="5653088"/>
            <a:ext cx="461963" cy="71278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6192" name="Picture 48" descr="Uspenskij_Eduard__Mehovoj_internat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068638" y="5653088"/>
            <a:ext cx="706437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4" name="AutoShape 5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83038" y="6180138"/>
            <a:ext cx="420687" cy="422275"/>
          </a:xfrm>
          <a:prstGeom prst="actionButtonForwardNext">
            <a:avLst/>
          </a:prstGeom>
          <a:solidFill>
            <a:srgbClr val="B2FF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5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3175" y="603250"/>
            <a:ext cx="420688" cy="242888"/>
          </a:xfrm>
          <a:prstGeom prst="actionButtonForwardNext">
            <a:avLst/>
          </a:prstGeom>
          <a:solidFill>
            <a:srgbClr val="B2FF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84" name="Picture 56" descr="Uspensky_VPV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52788" y="2389188"/>
            <a:ext cx="585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6" name="Picture 58" descr="1e59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287588" y="5667375"/>
            <a:ext cx="5826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8" name="Picture 60" descr="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075363" y="1444625"/>
            <a:ext cx="581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9" name="Picture 61" descr="263745_html_f4f4f65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037388" y="2587625"/>
            <a:ext cx="6048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0" name="Picture 58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764338" y="3681413"/>
            <a:ext cx="6667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7" name="Picture 23" descr="0_21c1a_44e9a169_XL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456113" y="954088"/>
            <a:ext cx="4205287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483100" y="928688"/>
            <a:ext cx="370681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1063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557713" y="903288"/>
            <a:ext cx="3849687" cy="5141912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6165" name="Picture 21" descr="45431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506913" y="1136650"/>
            <a:ext cx="418623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9c5771373ce7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506913" y="1157288"/>
            <a:ext cx="41862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0" descr="42bb3c9d48f6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524375" y="935038"/>
            <a:ext cx="39243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 descr="krokodilgena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632325" y="998538"/>
            <a:ext cx="35210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 descr="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660900" y="1120775"/>
            <a:ext cx="33528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37" descr="3b25aad84ec9b5ad15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591050" y="846138"/>
            <a:ext cx="347980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39" descr="mzl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591050" y="865188"/>
            <a:ext cx="3446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7" name="Picture 43" descr="76662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478338" y="938213"/>
            <a:ext cx="3462337" cy="5351462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6191" name="Picture 47" descr="Uspenskij_Eduard__Mehovoj_interna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387850" y="1079500"/>
            <a:ext cx="42148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5" name="Picture 57" descr="Uspensky_VPVR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4506913" y="1085850"/>
            <a:ext cx="38687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41" descr="1282727188_hnozb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497388" y="928688"/>
            <a:ext cx="36671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7" name="Picture 59" descr="1e592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4541838" y="1052513"/>
            <a:ext cx="38004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2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8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782638"/>
            <a:ext cx="8605837" cy="5819775"/>
          </a:xfrm>
          <a:prstGeom prst="rect">
            <a:avLst/>
          </a:prstGeom>
          <a:solidFill>
            <a:srgbClr val="FFFFDD">
              <a:alpha val="34117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405" name="Picture 69" descr="image_2758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7388" y="5059363"/>
            <a:ext cx="6683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3" name="Picture 67" descr="post-3-133581147393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3475" y="5019675"/>
            <a:ext cx="58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1" name="Picture 65" descr="00019xr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9088" y="5072063"/>
            <a:ext cx="6715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9" name="Picture 63" descr="0_60baf_e3265e64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2325" y="4932363"/>
            <a:ext cx="600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240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34063" y="3789363"/>
            <a:ext cx="50323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3_1028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3729038"/>
            <a:ext cx="6381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9" name="Picture 53" descr="Uspenskiy_E_Shkola_klouno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5688" y="2647950"/>
            <a:ext cx="511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 descr="23818-_________________4beaf2b64fd3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2038" y="2527300"/>
            <a:ext cx="6937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 descr="QkHA64sZFG_mediu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97713" y="1444625"/>
            <a:ext cx="461962" cy="722313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6194" name="Picture 50" descr="1305820064_1jgrgrig76648j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92688" y="1444625"/>
            <a:ext cx="67151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3125" y="1347788"/>
            <a:ext cx="4587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Box 9"/>
          <p:cNvSpPr txBox="1">
            <a:spLocks noChangeArrowheads="1"/>
          </p:cNvSpPr>
          <p:nvPr/>
        </p:nvSpPr>
        <p:spPr bwMode="auto">
          <a:xfrm>
            <a:off x="784225" y="1017588"/>
            <a:ext cx="2986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Дядя Федор, пес и кот</a:t>
            </a:r>
          </a:p>
        </p:txBody>
      </p:sp>
      <p:sp>
        <p:nvSpPr>
          <p:cNvPr id="23567" name="TextBox 10"/>
          <p:cNvSpPr txBox="1">
            <a:spLocks noChangeArrowheads="1"/>
          </p:cNvSpPr>
          <p:nvPr/>
        </p:nvSpPr>
        <p:spPr bwMode="auto">
          <a:xfrm>
            <a:off x="1208088" y="4368800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Следствие ведут Колобки</a:t>
            </a:r>
          </a:p>
        </p:txBody>
      </p:sp>
      <p:sp>
        <p:nvSpPr>
          <p:cNvPr id="23568" name="TextBox 11"/>
          <p:cNvSpPr txBox="1">
            <a:spLocks noChangeArrowheads="1"/>
          </p:cNvSpPr>
          <p:nvPr/>
        </p:nvSpPr>
        <p:spPr bwMode="auto">
          <a:xfrm>
            <a:off x="949325" y="2009775"/>
            <a:ext cx="2986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Вниз по волшебной реке</a:t>
            </a:r>
          </a:p>
        </p:txBody>
      </p:sp>
      <p:sp>
        <p:nvSpPr>
          <p:cNvPr id="23569" name="TextBox 12"/>
          <p:cNvSpPr txBox="1">
            <a:spLocks noChangeArrowheads="1"/>
          </p:cNvSpPr>
          <p:nvPr/>
        </p:nvSpPr>
        <p:spPr bwMode="auto">
          <a:xfrm>
            <a:off x="4932363" y="3429000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Про Веру и Анфису</a:t>
            </a: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4872038" y="2166938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Школа клоунов</a:t>
            </a:r>
          </a:p>
        </p:txBody>
      </p:sp>
      <p:sp>
        <p:nvSpPr>
          <p:cNvPr id="23571" name="TextBox 14"/>
          <p:cNvSpPr txBox="1">
            <a:spLocks noChangeArrowheads="1"/>
          </p:cNvSpPr>
          <p:nvPr/>
        </p:nvSpPr>
        <p:spPr bwMode="auto">
          <a:xfrm>
            <a:off x="5065713" y="1085850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Тетя дяди Федора</a:t>
            </a:r>
          </a:p>
        </p:txBody>
      </p:sp>
      <p:sp>
        <p:nvSpPr>
          <p:cNvPr id="23572" name="TextBox 15"/>
          <p:cNvSpPr txBox="1">
            <a:spLocks noChangeArrowheads="1"/>
          </p:cNvSpPr>
          <p:nvPr/>
        </p:nvSpPr>
        <p:spPr bwMode="auto">
          <a:xfrm>
            <a:off x="909638" y="3194050"/>
            <a:ext cx="3236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Крокодил Гена и его друзья</a:t>
            </a:r>
          </a:p>
        </p:txBody>
      </p:sp>
      <p:sp>
        <p:nvSpPr>
          <p:cNvPr id="23573" name="TextBox 17"/>
          <p:cNvSpPr txBox="1">
            <a:spLocks noChangeArrowheads="1"/>
          </p:cNvSpPr>
          <p:nvPr/>
        </p:nvSpPr>
        <p:spPr bwMode="auto">
          <a:xfrm>
            <a:off x="1265238" y="5353050"/>
            <a:ext cx="298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Меховой интернат</a:t>
            </a:r>
          </a:p>
        </p:txBody>
      </p:sp>
      <p:sp>
        <p:nvSpPr>
          <p:cNvPr id="23574" name="TextBox 18"/>
          <p:cNvSpPr txBox="1">
            <a:spLocks noChangeArrowheads="1"/>
          </p:cNvSpPr>
          <p:nvPr/>
        </p:nvSpPr>
        <p:spPr bwMode="auto">
          <a:xfrm>
            <a:off x="4872038" y="4632325"/>
            <a:ext cx="2986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и много других книг</a:t>
            </a:r>
          </a:p>
        </p:txBody>
      </p:sp>
      <p:pic>
        <p:nvPicPr>
          <p:cNvPr id="23575" name="Picture 19" descr="106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66900" y="1327150"/>
            <a:ext cx="539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0" descr="4543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28925" y="1323975"/>
            <a:ext cx="6635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2" descr="0_21c1a_44e9a169_X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84263" y="2409825"/>
            <a:ext cx="7715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5" descr="9c5771373ce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06613" y="2435225"/>
            <a:ext cx="7270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31" descr="42bb3c9d48f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04913" y="3549650"/>
            <a:ext cx="585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33" descr="krokodilgen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66938" y="3549650"/>
            <a:ext cx="5699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36" descr="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68638" y="3549650"/>
            <a:ext cx="5651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38" descr="3b25aad84ec9b5ad1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44625" y="4679950"/>
            <a:ext cx="5207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40" descr="mzl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52675" y="4733925"/>
            <a:ext cx="4413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42" descr="1282727188_hnozb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128963" y="4691063"/>
            <a:ext cx="496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5" name="Picture 44" descr="7666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746250" y="5713413"/>
            <a:ext cx="506413" cy="78263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23586" name="Picture 48" descr="Uspenskij_Eduard__Mehovoj_internat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368675" y="5713413"/>
            <a:ext cx="6524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84225" y="358775"/>
            <a:ext cx="7756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i="1"/>
              <a:t>Нажать на книжку для увеличения, через 3 секунды изображение само уменьшится</a:t>
            </a:r>
          </a:p>
        </p:txBody>
      </p:sp>
      <p:pic>
        <p:nvPicPr>
          <p:cNvPr id="23603" name="Picture 51" descr="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75363" y="1444625"/>
            <a:ext cx="581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5" name="Picture 53" descr="263745_html_f4f4f65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037388" y="2587625"/>
            <a:ext cx="6048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0" name="Picture 55" descr="Uspensky_VPVR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52788" y="2389188"/>
            <a:ext cx="585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1" name="Picture 56" descr="1e59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466975" y="5713413"/>
            <a:ext cx="582613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6" name="Picture 54" descr="263745_html_f4f4f65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023938" y="1023938"/>
            <a:ext cx="33401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4" name="Picture 52" descr="1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42925" y="1023938"/>
            <a:ext cx="387032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4" name="Picture 68" descr="image_27588_1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963613" y="1023938"/>
            <a:ext cx="3462337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2" name="Picture 66" descr="post-3-13358114739397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84263" y="1084263"/>
            <a:ext cx="327342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0" name="Picture 64" descr="00019xr6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84225" y="1084263"/>
            <a:ext cx="35798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0_60baf_e3265e64_XL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23900" y="1084263"/>
            <a:ext cx="36957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24029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1344613" y="1090613"/>
            <a:ext cx="3013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2" name="Picture 56" descr="23_102892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84225" y="1011238"/>
            <a:ext cx="3430588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8" name="Picture 52" descr="Uspenskiy_E_Shkola_klounov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941388" y="1081088"/>
            <a:ext cx="340201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7" name="Picture 51" descr="23818-_________________4beaf2b64fd3b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00075" y="1089025"/>
            <a:ext cx="3703638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54" descr="QkHA64sZFG_medium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039813" y="1103313"/>
            <a:ext cx="3303587" cy="5178425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6193" name="Picture 49" descr="1305820064_1jgrgrig76648j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28625" y="1193800"/>
            <a:ext cx="3898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881813" y="3940175"/>
            <a:ext cx="493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22263" y="1127125"/>
            <a:ext cx="40052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8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9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0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0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0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105</Words>
  <Application>Microsoft Office PowerPoint</Application>
  <PresentationFormat>Экран (4:3)</PresentationFormat>
  <Paragraphs>23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Выставка книг Эдуарда Успенского</vt:lpstr>
      <vt:lpstr>Слайд 2</vt:lpstr>
      <vt:lpstr>Слайд 3</vt:lpstr>
    </vt:vector>
  </TitlesOfParts>
  <Company>244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книг Эдуарда Успенского</dc:title>
  <dc:creator>1</dc:creator>
  <cp:lastModifiedBy>1</cp:lastModifiedBy>
  <cp:revision>1</cp:revision>
  <dcterms:created xsi:type="dcterms:W3CDTF">2018-02-26T11:45:38Z</dcterms:created>
  <dcterms:modified xsi:type="dcterms:W3CDTF">2018-02-26T11:53:01Z</dcterms:modified>
</cp:coreProperties>
</file>