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42C1F-82BE-4896-9357-902F41ECD42C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C6904-AFEE-47C3-BA79-5899245EE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C6904-AFEE-47C3-BA79-5899245EE2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1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C6904-AFEE-47C3-BA79-5899245EE2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5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C6904-AFEE-47C3-BA79-5899245EE2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3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C6904-AFEE-47C3-BA79-5899245EE2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1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C6904-AFEE-47C3-BA79-5899245EE2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C6904-AFEE-47C3-BA79-5899245EE2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1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8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5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2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5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7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6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8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5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5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AB1-B48B-4FF2-8426-5BDE9671E5D0}" type="datetimeFigureOut">
              <a:rPr lang="ru-RU" smtClean="0"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A1DE-5C3F-4C58-9F08-CA14762B2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КОМБИНИРОВАННАЯ ПОЖАРНО-ТАКТИЧЕСКАЯ ПОЛОСА</a:t>
            </a:r>
            <a:br>
              <a:rPr lang="ru-RU" b="1" dirty="0"/>
            </a:br>
            <a:r>
              <a:rPr lang="ru-RU" b="1" dirty="0"/>
              <a:t>С ЭЛЕМЕНТАМИ ОКАЗАНИЯ ПЕРВОЙ МЕДИЦИНСКОЙ ПОМОЩИ ПОСТРАДАВШИМ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6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Задание 1. Расстановка магнитных знаков пожарной безопасности на плане эвакуации при пожаре.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DSC_1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9" y="1606285"/>
            <a:ext cx="7416824" cy="494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5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Задание 2. Действия при сообщении о пожаре и входе в задымленное помещение.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DSC_1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80" y="1412776"/>
            <a:ext cx="5839341" cy="38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SC_1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8530" y="1810949"/>
            <a:ext cx="52925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88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Задание 3. Тушение условного очага пожара от внутреннего пожарного крана.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G:\27_aprelya_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93" y="2848941"/>
            <a:ext cx="6012160" cy="40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27_aprelya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410702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2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Задание 4. </a:t>
            </a:r>
            <a:r>
              <a:rPr lang="ru-RU" sz="3600" b="1" dirty="0" err="1"/>
              <a:t>Самоспасение</a:t>
            </a:r>
            <a:r>
              <a:rPr lang="ru-RU" sz="3600" b="1" dirty="0"/>
              <a:t> из окна второго этажа задымленного помещения.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G:\DSC_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80" y="2204864"/>
            <a:ext cx="6179754" cy="41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27_aprelya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619053" cy="542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7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Задание 5. Оказание</a:t>
            </a:r>
            <a:r>
              <a:rPr lang="ru-RU" sz="3200" b="1" cap="all" dirty="0"/>
              <a:t> </a:t>
            </a:r>
            <a:r>
              <a:rPr lang="ru-RU" sz="3200" b="1" dirty="0"/>
              <a:t>первой медицинской помощи пострадавшему в состоянии клинической смерти.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27_aprelya_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789"/>
            <a:ext cx="33123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27_aprelya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5192323" cy="34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6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70</Words>
  <Application>Microsoft Office PowerPoint</Application>
  <PresentationFormat>Экран (4:3)</PresentationFormat>
  <Paragraphs>12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  КОМБИНИРОВАННАЯ ПОЖАРНО-ТАКТИЧЕСКАЯ ПОЛОСА С ЭЛЕМЕНТАМИ ОКАЗАНИЯ ПЕРВОЙ МЕДИЦИНСКОЙ ПОМОЩИ ПОСТРАДАВШИМ</vt:lpstr>
      <vt:lpstr>Задание 1. Расстановка магнитных знаков пожарной безопасности на плане эвакуации при пожаре.  </vt:lpstr>
      <vt:lpstr>Задание 2. Действия при сообщении о пожаре и входе в задымленное помещение. </vt:lpstr>
      <vt:lpstr>Задание 3. Тушение условного очага пожара от внутреннего пожарного крана.</vt:lpstr>
      <vt:lpstr>Задание 4. Самоспасение из окна второго этажа задымленного помещения.  </vt:lpstr>
      <vt:lpstr>Задание 5. Оказание первой медицинской помощи пострадавшему в состоянии клинической смерти.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КОМБИНИРОВАННАЯ ПОЖАРНО-ТАКТИЧЕСКАЯ ПОЛОСА С ЭЛЕМЕНТАМИ ОКАЗАНИЯ ПЕРВОЙ МЕДИЦИНСКОЙ ПОМОЩИ ПОСТРАДАВШИМ</dc:title>
  <dc:creator>Наталья Виноградова</dc:creator>
  <cp:lastModifiedBy>Наталья Виноградова</cp:lastModifiedBy>
  <cp:revision>2</cp:revision>
  <dcterms:created xsi:type="dcterms:W3CDTF">2011-10-08T09:29:27Z</dcterms:created>
  <dcterms:modified xsi:type="dcterms:W3CDTF">2011-10-08T09:46:44Z</dcterms:modified>
</cp:coreProperties>
</file>