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61" r:id="rId14"/>
    <p:sldId id="26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-78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1908" y="445477"/>
            <a:ext cx="9226062" cy="466578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F496C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«Проектирование и использование кейс-метода в изучении Правил дорожного движения среди учащихся начальных классов»</a:t>
            </a:r>
            <a:br>
              <a:rPr lang="ru-RU" sz="3600" dirty="0">
                <a:solidFill>
                  <a:srgbClr val="F496C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Тагиева Э.Э.,</a:t>
            </a:r>
            <a:r>
              <a:rPr lang="ru-RU" sz="2400" dirty="0">
                <a:solidFill>
                  <a:srgbClr val="F496C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учитель </a:t>
            </a:r>
            <a:r>
              <a:rPr lang="ru-RU" sz="2400" dirty="0" smtClean="0">
                <a:solidFill>
                  <a:srgbClr val="F496C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ОБЖ,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преподаватель-организатор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ГБОУ СОШ № 379 Кировского района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30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170" y="609600"/>
            <a:ext cx="10076915" cy="56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225" y="569791"/>
            <a:ext cx="10147684" cy="57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321" y="371629"/>
            <a:ext cx="10870653" cy="6114742"/>
          </a:xfrm>
          <a:prstGeom prst="rect">
            <a:avLst/>
          </a:prstGeom>
        </p:spPr>
      </p:pic>
      <p:pic>
        <p:nvPicPr>
          <p:cNvPr id="5" name="Смешарики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923" y="1734670"/>
            <a:ext cx="3402384" cy="1913694"/>
          </a:xfrm>
        </p:spPr>
      </p:pic>
      <p:pic>
        <p:nvPicPr>
          <p:cNvPr id="6" name="Смешарики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65179" y="1713680"/>
            <a:ext cx="3439439" cy="1934684"/>
          </a:xfrm>
          <a:prstGeom prst="rect">
            <a:avLst/>
          </a:prstGeom>
        </p:spPr>
      </p:pic>
      <p:pic>
        <p:nvPicPr>
          <p:cNvPr id="7" name="умняшка 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2473" y="3778801"/>
            <a:ext cx="3739891" cy="210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 (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кейсов)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13" y="2151353"/>
            <a:ext cx="8596668" cy="3880773"/>
          </a:xfrm>
          <a:ln>
            <a:noFill/>
          </a:ln>
        </p:spPr>
        <p:txBody>
          <a:bodyPr>
            <a:normAutofit/>
          </a:bodyPr>
          <a:lstStyle/>
          <a:p>
            <a:pPr marL="0" lvl="0" indent="0">
              <a:buClr>
                <a:srgbClr val="F496CB">
                  <a:lumMod val="75000"/>
                </a:srgbClr>
              </a:buClr>
              <a:buNone/>
            </a:pPr>
            <a:r>
              <a:rPr lang="ru-RU" sz="2400" dirty="0">
                <a:solidFill>
                  <a:srgbClr val="F496CB">
                    <a:lumMod val="50000"/>
                  </a:srgbClr>
                </a:solidFill>
              </a:rPr>
              <a:t>Суть метода:</a:t>
            </a:r>
          </a:p>
          <a:p>
            <a:pPr defTabSz="914400">
              <a:spcBef>
                <a:spcPts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Осмыслить реальную жизненную ситуацию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Успешность кейса зависит от трех критериев: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Достаточный объем исходных данных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§"/>
            </a:pPr>
            <a:r>
              <a:rPr lang="ru-RU" sz="2400" dirty="0"/>
              <a:t>Наличие захватывающей ситуации, позволяющий применить разнообразные методы анализа при поиске решения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4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обеспечивает формирование таких компетенций, как:</a:t>
            </a:r>
            <a:r>
              <a:rPr lang="ru-RU" dirty="0">
                <a:solidFill>
                  <a:srgbClr val="CC0066"/>
                </a:solidFill>
              </a:rPr>
              <a:t/>
            </a:r>
            <a:br>
              <a:rPr lang="ru-RU" dirty="0">
                <a:solidFill>
                  <a:srgbClr val="CC0066"/>
                </a:solidFill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0581" y="1727200"/>
            <a:ext cx="882072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/>
              <a:t>умение жить в диалоговой среде, понимание, что такое диалог и зачем он нужен;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/>
              <a:t>способность критически мыслить;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/>
              <a:t>умение принимать решения и нести за них ответственность, прогнозировать их последствия;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/>
              <a:t>умение решать проблемы, разрешать конфликты;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/>
              <a:t>умение делать обоснованный выбор;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/>
              <a:t>умение создавать солидарную среду.</a:t>
            </a:r>
          </a:p>
        </p:txBody>
      </p:sp>
    </p:spTree>
    <p:extLst>
      <p:ext uri="{BB962C8B-B14F-4D97-AF65-F5344CB8AC3E}">
        <p14:creationId xmlns:p14="http://schemas.microsoft.com/office/powerpoint/2010/main" val="101567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466" y="591304"/>
            <a:ext cx="9978079" cy="56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777" y="631911"/>
            <a:ext cx="9949343" cy="13208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(метод конкретных ситуаций)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3352" y="1664677"/>
            <a:ext cx="9327079" cy="4561412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ru-RU" sz="4000" dirty="0">
                <a:solidFill>
                  <a:srgbClr val="0070C0"/>
                </a:solidFill>
                <a:latin typeface="Calibri"/>
              </a:rPr>
              <a:t>техника обучения, использующая описание и разбор различных ситуаций (предметных, мета-предметных)</a:t>
            </a:r>
          </a:p>
          <a:p>
            <a:pPr marL="0" lv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r>
              <a:rPr lang="ru-RU" sz="2400" i="1" dirty="0">
                <a:solidFill>
                  <a:schemeClr val="tx1"/>
                </a:solidFill>
                <a:latin typeface="Calibri"/>
              </a:rPr>
              <a:t>Различают полевые ситуации, основанные на реальном фактическом материале, и вымышленные кейсы.</a:t>
            </a:r>
          </a:p>
          <a:p>
            <a:pPr marL="0" lv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ru-RU" sz="4000" dirty="0">
              <a:solidFill>
                <a:srgbClr val="0070C0"/>
              </a:solidFill>
              <a:latin typeface="Calibri"/>
            </a:endParaRP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8514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 (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кейсов)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051" y="1431637"/>
            <a:ext cx="6423233" cy="60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91127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Обучающимся необходимо:</a:t>
            </a:r>
            <a:r>
              <a:rPr lang="ru-RU" sz="4000" i="1" dirty="0"/>
              <a:t/>
            </a:r>
            <a:br>
              <a:rPr lang="ru-RU" sz="4000" i="1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4000" dirty="0">
                <a:solidFill>
                  <a:srgbClr val="0070C0"/>
                </a:solidFill>
                <a:latin typeface="Calibri"/>
              </a:rPr>
              <a:t> проанализировать ситуацию, </a:t>
            </a:r>
          </a:p>
          <a:p>
            <a:pPr lvl="0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4000" dirty="0">
                <a:solidFill>
                  <a:srgbClr val="0070C0"/>
                </a:solidFill>
                <a:latin typeface="Calibri"/>
              </a:rPr>
              <a:t> разобраться в сути проблем, </a:t>
            </a:r>
          </a:p>
          <a:p>
            <a:pPr lvl="0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4000" dirty="0">
                <a:solidFill>
                  <a:srgbClr val="0070C0"/>
                </a:solidFill>
                <a:latin typeface="Calibri"/>
              </a:rPr>
              <a:t> предложить возможные решения и </a:t>
            </a:r>
          </a:p>
          <a:p>
            <a:pPr lvl="0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4000" dirty="0">
                <a:solidFill>
                  <a:srgbClr val="0070C0"/>
                </a:solidFill>
                <a:latin typeface="Calibri"/>
              </a:rPr>
              <a:t> выбрать лучшее из них.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30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Case-study (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кейсов) 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этапы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315" y="216527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endParaRPr lang="ru-RU" sz="4400" b="1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33" y="1945041"/>
            <a:ext cx="2219136" cy="2145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779" y="1787760"/>
            <a:ext cx="1566808" cy="18533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0903773">
            <a:off x="6114385" y="1742358"/>
            <a:ext cx="1091728" cy="110260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 rot="379141">
            <a:off x="531639" y="2136490"/>
            <a:ext cx="1199872" cy="108713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Прямоугольник 11"/>
          <p:cNvSpPr/>
          <p:nvPr/>
        </p:nvSpPr>
        <p:spPr>
          <a:xfrm rot="20230490">
            <a:off x="720315" y="4306566"/>
            <a:ext cx="785818" cy="8572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3" name="Рисунок 12" descr="1236792359_32_bulkish.ru.jpg"/>
          <p:cNvPicPr>
            <a:picLocks noChangeAspect="1"/>
          </p:cNvPicPr>
          <p:nvPr/>
        </p:nvPicPr>
        <p:blipFill>
          <a:blip r:embed="rId4"/>
          <a:srcRect l="10000" r="15000" b="6667"/>
          <a:stretch>
            <a:fillRect/>
          </a:stretch>
        </p:blipFill>
        <p:spPr>
          <a:xfrm>
            <a:off x="1777145" y="4505865"/>
            <a:ext cx="2143140" cy="200026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303801">
            <a:off x="5592432" y="3545032"/>
            <a:ext cx="928694" cy="8572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906" y="4627255"/>
            <a:ext cx="4703057" cy="18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259" y="34174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кейсов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090" y="1120945"/>
            <a:ext cx="9630285" cy="5427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56" y="1268926"/>
            <a:ext cx="859610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2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018" y="464993"/>
            <a:ext cx="10538690" cy="59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462" y="539550"/>
            <a:ext cx="10273600" cy="57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0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170" y="609601"/>
            <a:ext cx="10109756" cy="56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5385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</TotalTime>
  <Words>185</Words>
  <Application>Microsoft Office PowerPoint</Application>
  <PresentationFormat>Произвольный</PresentationFormat>
  <Paragraphs>31</Paragraphs>
  <Slides>15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Тема: «Проектирование и использование кейс-метода в изучении Правил дорожного движения среди учащихся начальных классов»          Тагиева Э.Э., учитель ОБЖ, преподаватель-организатор ГБОУ СОШ № 379 Кировского района</vt:lpstr>
      <vt:lpstr>Case-study (метод конкретных ситуаций)</vt:lpstr>
      <vt:lpstr>Case-study (метод кейсов)</vt:lpstr>
      <vt:lpstr>Обучающимся необходимо: </vt:lpstr>
      <vt:lpstr>Case-study (метод кейсов)  – этапы работы</vt:lpstr>
      <vt:lpstr>Виды кейсов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Case-study (метод кейсов)</vt:lpstr>
      <vt:lpstr>Case-study обеспечивает формирование таких компетенций, как: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видео-кейсов (CASE-STUDY) при обучении правилам дорожного движения.</dc:title>
  <dc:creator>User</dc:creator>
  <cp:lastModifiedBy>sitnikova</cp:lastModifiedBy>
  <cp:revision>19</cp:revision>
  <dcterms:created xsi:type="dcterms:W3CDTF">2022-11-22T07:30:49Z</dcterms:created>
  <dcterms:modified xsi:type="dcterms:W3CDTF">2022-11-30T06:38:47Z</dcterms:modified>
</cp:coreProperties>
</file>