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8" r:id="rId8"/>
    <p:sldId id="269" r:id="rId9"/>
    <p:sldId id="270" r:id="rId10"/>
    <p:sldId id="273" r:id="rId11"/>
    <p:sldId id="274" r:id="rId12"/>
    <p:sldId id="275" r:id="rId13"/>
    <p:sldId id="276" r:id="rId14"/>
    <p:sldId id="277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>
        <p:scale>
          <a:sx n="76" d="100"/>
          <a:sy n="76" d="100"/>
        </p:scale>
        <p:origin x="-96" y="-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F3C8122-34A7-480F-882E-4C972F60F3E2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EB4C96E-A9BB-4A6F-8239-391874FC296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5693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C8122-34A7-480F-882E-4C972F60F3E2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4C96E-A9BB-4A6F-8239-391874FC29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242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C8122-34A7-480F-882E-4C972F60F3E2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4C96E-A9BB-4A6F-8239-391874FC29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132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C8122-34A7-480F-882E-4C972F60F3E2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4C96E-A9BB-4A6F-8239-391874FC29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047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Corbel" pitchFamily="34" charset="0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C8122-34A7-480F-882E-4C972F60F3E2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4C96E-A9BB-4A6F-8239-391874FC296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5598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C8122-34A7-480F-882E-4C972F60F3E2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4C96E-A9BB-4A6F-8239-391874FC29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855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C8122-34A7-480F-882E-4C972F60F3E2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4C96E-A9BB-4A6F-8239-391874FC29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748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C8122-34A7-480F-882E-4C972F60F3E2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4C96E-A9BB-4A6F-8239-391874FC29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91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C8122-34A7-480F-882E-4C972F60F3E2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4C96E-A9BB-4A6F-8239-391874FC29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287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C8122-34A7-480F-882E-4C972F60F3E2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4C96E-A9BB-4A6F-8239-391874FC29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199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C8122-34A7-480F-882E-4C972F60F3E2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4C96E-A9BB-4A6F-8239-391874FC29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018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EF3C8122-34A7-480F-882E-4C972F60F3E2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2EB4C96E-A9BB-4A6F-8239-391874FC29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06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.jp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2.jpg"/><Relationship Id="rId4" Type="http://schemas.openxmlformats.org/officeDocument/2006/relationships/image" Target="../media/image9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.jpg"/><Relationship Id="rId4" Type="http://schemas.openxmlformats.org/officeDocument/2006/relationships/image" Target="../media/image14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57943" y="917783"/>
            <a:ext cx="10392844" cy="3292883"/>
          </a:xfrm>
        </p:spPr>
        <p:txBody>
          <a:bodyPr>
            <a:normAutofit/>
          </a:bodyPr>
          <a:lstStyle/>
          <a:p>
            <a:r>
              <a:rPr lang="ru-RU" sz="4000" cap="non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cap="non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cap="non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игра-практикум для детей старшего дошкольного возраста « В гостях у звуков»</a:t>
            </a:r>
            <a:r>
              <a:rPr lang="ru-RU" sz="48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rosto_vesyolaya_muzyka_-_Prosto_vesyolaya_muzyk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19200" y="5820508"/>
            <a:ext cx="609600" cy="609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287" y="4210666"/>
            <a:ext cx="2095500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4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56280" y="403319"/>
            <a:ext cx="53742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Выберите домашнюю птицу, в названии которой два слога</a:t>
            </a:r>
            <a:endParaRPr lang="ru-RU" sz="36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689" y="4253355"/>
            <a:ext cx="2723418" cy="23301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122" y="1084929"/>
            <a:ext cx="2617520" cy="274503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730" y="4074239"/>
            <a:ext cx="1902637" cy="2627952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716" y="5518631"/>
            <a:ext cx="2035255" cy="152644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06" y="2157645"/>
            <a:ext cx="2609424" cy="27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45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11332" y="686075"/>
            <a:ext cx="68822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Выберите фрукт, в названии которого три слога</a:t>
            </a:r>
            <a:endParaRPr lang="ru-RU" sz="36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459" y="4205023"/>
            <a:ext cx="2377689" cy="23301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149" y="1001535"/>
            <a:ext cx="1817829" cy="247008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053" y="4205023"/>
            <a:ext cx="3028190" cy="202888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716" y="5518631"/>
            <a:ext cx="2035255" cy="152644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68" y="2236578"/>
            <a:ext cx="2745615" cy="285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4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49133" y="200794"/>
            <a:ext cx="48386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Выберите предмет мебели, в названии которого один слог.</a:t>
            </a:r>
            <a:endParaRPr lang="ru-RU" sz="36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134" y="1430655"/>
            <a:ext cx="2543209" cy="21630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791" y="4373771"/>
            <a:ext cx="4054641" cy="172860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201" y="4373771"/>
            <a:ext cx="1829613" cy="2169257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716" y="5518631"/>
            <a:ext cx="2035255" cy="152644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" y="2281693"/>
            <a:ext cx="2840190" cy="295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52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80285" y="1148414"/>
            <a:ext cx="7021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 прекрасно справился! </a:t>
            </a:r>
          </a:p>
          <a:p>
            <a:pPr algn="ctr"/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держать!</a:t>
            </a:r>
            <a:endParaRPr lang="ru-RU" sz="36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892" y="1148414"/>
            <a:ext cx="5949171" cy="438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5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51794" y="2785441"/>
            <a:ext cx="9144000" cy="1655762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КОНЕЦ ИГРЫ</a:t>
            </a:r>
            <a:endParaRPr lang="ru-RU" sz="6600" b="1" dirty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395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96618" y="0"/>
            <a:ext cx="7419584" cy="1230226"/>
          </a:xfrm>
        </p:spPr>
        <p:txBody>
          <a:bodyPr>
            <a:normAutofit/>
          </a:bodyPr>
          <a:lstStyle/>
          <a:p>
            <a:r>
              <a:rPr lang="ru-RU" sz="3600" cap="non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 и  задачи</a:t>
            </a: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4808" y="1230226"/>
            <a:ext cx="11483205" cy="5495851"/>
          </a:xfrm>
        </p:spPr>
        <p:txBody>
          <a:bodyPr>
            <a:normAutofit fontScale="62500" lnSpcReduction="20000"/>
          </a:bodyPr>
          <a:lstStyle/>
          <a:p>
            <a:pPr lvl="0" algn="l">
              <a:lnSpc>
                <a:spcPct val="90000"/>
              </a:lnSpc>
              <a:spcBef>
                <a:spcPts val="1000"/>
              </a:spcBef>
            </a:pPr>
            <a:endParaRPr lang="en-US" sz="45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lnSpc>
                <a:spcPct val="90000"/>
              </a:lnSpc>
              <a:spcBef>
                <a:spcPts val="1000"/>
              </a:spcBef>
            </a:pPr>
            <a:r>
              <a:rPr lang="ru-RU" sz="45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45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45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5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фонематического слуха, навыков звукового анализа слов. </a:t>
            </a:r>
            <a:endParaRPr lang="en-US" sz="45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lnSpc>
                <a:spcPct val="90000"/>
              </a:lnSpc>
              <a:spcBef>
                <a:spcPts val="1000"/>
              </a:spcBef>
            </a:pPr>
            <a:endParaRPr lang="ru-RU" sz="45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lnSpc>
                <a:spcPct val="90000"/>
              </a:lnSpc>
              <a:spcBef>
                <a:spcPts val="1000"/>
              </a:spcBef>
            </a:pPr>
            <a:r>
              <a:rPr lang="ru-RU" sz="45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45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ru-RU" sz="45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умения определять место звука в слове (начало, середина, конец), находить слова с заданными звуками;</a:t>
            </a:r>
            <a:endParaRPr lang="en-US" sz="45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lnSpc>
                <a:spcPct val="90000"/>
              </a:lnSpc>
              <a:spcBef>
                <a:spcPts val="1000"/>
              </a:spcBef>
            </a:pPr>
            <a:endParaRPr lang="ru-RU" sz="45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ru-RU" sz="45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умения делить слова на слоги;</a:t>
            </a:r>
            <a:endParaRPr lang="en-US" sz="45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lnSpc>
                <a:spcPct val="90000"/>
              </a:lnSpc>
              <a:spcBef>
                <a:spcPts val="1000"/>
              </a:spcBef>
            </a:pPr>
            <a:endParaRPr lang="ru-RU" sz="45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ru-RU" sz="45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 </a:t>
            </a:r>
            <a:r>
              <a:rPr lang="ru-RU" sz="45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стремления к размышлению и поиску;</a:t>
            </a:r>
            <a:endParaRPr lang="en-US" sz="45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endParaRPr lang="ru-RU" sz="45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lnSpc>
                <a:spcPct val="90000"/>
              </a:lnSpc>
              <a:spcBef>
                <a:spcPts val="1000"/>
              </a:spcBef>
            </a:pPr>
            <a:r>
              <a:rPr lang="ru-RU" sz="45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</a:t>
            </a:r>
            <a:r>
              <a:rPr lang="ru-RU" sz="45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интереса к русскому языку.</a:t>
            </a:r>
            <a:endParaRPr lang="ru-RU" sz="45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lnSpc>
                <a:spcPct val="90000"/>
              </a:lnSpc>
              <a:spcBef>
                <a:spcPts val="1000"/>
              </a:spcBef>
            </a:pPr>
            <a:endParaRPr lang="ru-RU" sz="2400" dirty="0">
              <a:solidFill>
                <a:prstClr val="black"/>
              </a:solidFill>
              <a:latin typeface="+mj-lt"/>
            </a:endParaRPr>
          </a:p>
          <a:p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970194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34195" y="144070"/>
            <a:ext cx="6907926" cy="661008"/>
          </a:xfrm>
        </p:spPr>
        <p:txBody>
          <a:bodyPr>
            <a:normAutofit fontScale="90000"/>
          </a:bodyPr>
          <a:lstStyle/>
          <a:p>
            <a:r>
              <a:rPr lang="ru-RU" sz="4400" cap="non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игры:</a:t>
            </a: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3679" y="765889"/>
            <a:ext cx="11611269" cy="5856979"/>
          </a:xfrm>
        </p:spPr>
        <p:txBody>
          <a:bodyPr>
            <a:normAutofit fontScale="92500" lnSpcReduction="20000"/>
          </a:bodyPr>
          <a:lstStyle/>
          <a:p>
            <a:pPr marL="228600" lvl="0" indent="-228600" algn="l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35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Выбери правильную картинку,   объясни свой выбор,</a:t>
            </a:r>
            <a:r>
              <a:rPr lang="ru-RU" sz="35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нажми на него </a:t>
            </a:r>
            <a:r>
              <a:rPr lang="ru-RU" sz="35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курсором;</a:t>
            </a:r>
            <a:endParaRPr lang="ru-RU" sz="35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 algn="l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35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Если ответ правильный  – услышите аплодисменты и увидите </a:t>
            </a:r>
            <a:r>
              <a:rPr lang="ru-RU" sz="35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картинка увеличится, </a:t>
            </a:r>
            <a:r>
              <a:rPr lang="ru-RU" sz="35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неправильный ответ – услышите </a:t>
            </a:r>
            <a:r>
              <a:rPr lang="ru-RU" sz="3500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щум</a:t>
            </a:r>
            <a:r>
              <a:rPr lang="ru-RU" sz="35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увидите </a:t>
            </a:r>
            <a:r>
              <a:rPr lang="ru-RU" sz="35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картинка исчезает;</a:t>
            </a:r>
            <a:endParaRPr lang="ru-RU" sz="35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 algn="l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35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35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получения нового задания, нажми на  стрелочку </a:t>
            </a:r>
            <a:r>
              <a:rPr lang="ru-RU" sz="35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правом нижнем углу страницы;</a:t>
            </a:r>
          </a:p>
          <a:p>
            <a:pPr marL="228600" lvl="0" indent="-228600" algn="l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35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выхода из игры, нажми на «конец игры».</a:t>
            </a:r>
            <a:endParaRPr lang="ru-RU" sz="35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lnSpc>
                <a:spcPct val="90000"/>
              </a:lnSpc>
              <a:spcBef>
                <a:spcPts val="1000"/>
              </a:spcBef>
            </a:pPr>
            <a:endParaRPr lang="ru-RU" sz="35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lnSpc>
                <a:spcPct val="90000"/>
              </a:lnSpc>
              <a:spcBef>
                <a:spcPts val="1000"/>
              </a:spcBef>
            </a:pPr>
            <a:r>
              <a:rPr lang="ru-RU" sz="35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Возраст: 5-7 лет</a:t>
            </a:r>
          </a:p>
          <a:p>
            <a:pPr lvl="0" algn="l">
              <a:lnSpc>
                <a:spcPct val="90000"/>
              </a:lnSpc>
              <a:spcBef>
                <a:spcPts val="1000"/>
              </a:spcBef>
            </a:pPr>
            <a:r>
              <a:rPr lang="ru-RU" sz="35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работы:  индивидуальная и в парах.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255465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27007" y="346613"/>
            <a:ext cx="57684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Выберите те картинки, в названии которых есть звук </a:t>
            </a:r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]</a:t>
            </a:r>
            <a:endParaRPr lang="ru-RU" sz="3600" b="1" dirty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386" y="3930402"/>
            <a:ext cx="2775364" cy="27753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077" y="1223776"/>
            <a:ext cx="2150898" cy="19634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652" y="4225524"/>
            <a:ext cx="3564926" cy="251190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567" y="4160066"/>
            <a:ext cx="2148153" cy="252032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498" y="1069308"/>
            <a:ext cx="2647641" cy="2647641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716" y="5518631"/>
            <a:ext cx="2035255" cy="152644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04" y="2353674"/>
            <a:ext cx="3029521" cy="315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608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14882" y="286528"/>
            <a:ext cx="57684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Выберите те картинки, в названии которых есть звук </a:t>
            </a:r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RU" sz="36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366" y="4051900"/>
            <a:ext cx="2140979" cy="24802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734" y="1724148"/>
            <a:ext cx="2417576" cy="16016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961" y="4225525"/>
            <a:ext cx="1492307" cy="248024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586" y="4429918"/>
            <a:ext cx="2578410" cy="213608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855" y="1585330"/>
            <a:ext cx="1997054" cy="1953640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716" y="5518631"/>
            <a:ext cx="2035255" cy="152644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94" y="2451768"/>
            <a:ext cx="2840070" cy="295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32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0253" y="839785"/>
            <a:ext cx="59652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Выберите те картинки, в названии которых есть звук </a:t>
            </a:r>
            <a:r>
              <a:rPr lang="en-US" sz="35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35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en-US" sz="35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RU" sz="35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450" y="4046305"/>
            <a:ext cx="1687798" cy="23005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011" y="1223776"/>
            <a:ext cx="2065029" cy="19634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128" y="4843007"/>
            <a:ext cx="2101241" cy="14743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223" y="1311730"/>
            <a:ext cx="1839087" cy="20170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405" y="4627436"/>
            <a:ext cx="1455618" cy="1782389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716" y="5518631"/>
            <a:ext cx="2035255" cy="152644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9" y="2652126"/>
            <a:ext cx="2678771" cy="278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0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34539" y="460138"/>
            <a:ext cx="57684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Выберите ту картинку, в названии которой звук </a:t>
            </a:r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начале слова</a:t>
            </a:r>
            <a:endParaRPr lang="ru-RU" sz="36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740" y="4693180"/>
            <a:ext cx="3143561" cy="16509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578" y="2728620"/>
            <a:ext cx="2466500" cy="17468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264" y="4778027"/>
            <a:ext cx="2497984" cy="19637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530" y="460138"/>
            <a:ext cx="1902718" cy="1953640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716" y="5518631"/>
            <a:ext cx="2035255" cy="152644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0" y="2413778"/>
            <a:ext cx="2663088" cy="277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64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5261" y="0"/>
            <a:ext cx="61679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Выберите ту картинку, в названии которой звук </a:t>
            </a:r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конце слова</a:t>
            </a:r>
            <a:endParaRPr lang="ru-RU" sz="36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63" y="2545599"/>
            <a:ext cx="2070867" cy="16509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978" y="4252984"/>
            <a:ext cx="1949745" cy="21989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189" y="4324923"/>
            <a:ext cx="2404998" cy="186575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530" y="834926"/>
            <a:ext cx="2485676" cy="157296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716" y="5518631"/>
            <a:ext cx="2035255" cy="152644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85" y="1817263"/>
            <a:ext cx="2985439" cy="310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0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29708" y="253424"/>
            <a:ext cx="57922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Выберите ту картинку, в названии которой звук </a:t>
            </a:r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середине слова</a:t>
            </a:r>
            <a:endParaRPr lang="ru-RU" sz="36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594" y="3161392"/>
            <a:ext cx="2422766" cy="21158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070" y="943247"/>
            <a:ext cx="2047123" cy="21290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258" y="4219334"/>
            <a:ext cx="3291190" cy="233674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400" y="4219334"/>
            <a:ext cx="1885696" cy="2306991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716" y="5518631"/>
            <a:ext cx="2035255" cy="152644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01" y="2007750"/>
            <a:ext cx="2715441" cy="282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13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DF5327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63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sis" id="{5665723A-49BA-4B57-8411-A56F8F207965}" vid="{446C221D-F63F-4DD8-B509-CFE168687BF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218</TotalTime>
  <Words>196</Words>
  <Application>Microsoft Office PowerPoint</Application>
  <PresentationFormat>Произвольный</PresentationFormat>
  <Paragraphs>33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Базис</vt:lpstr>
      <vt:lpstr> Интерактивная игра-практикум для детей старшего дошкольного возраста « В гостях у звуков» </vt:lpstr>
      <vt:lpstr>Цель и  задачи</vt:lpstr>
      <vt:lpstr>Правила игры: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Marina</dc:creator>
  <cp:lastModifiedBy>GDOU-20</cp:lastModifiedBy>
  <cp:revision>27</cp:revision>
  <dcterms:created xsi:type="dcterms:W3CDTF">2017-10-17T16:19:14Z</dcterms:created>
  <dcterms:modified xsi:type="dcterms:W3CDTF">2021-12-17T12:24:19Z</dcterms:modified>
</cp:coreProperties>
</file>