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3" r:id="rId10"/>
    <p:sldId id="27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5" r:id="rId20"/>
    <p:sldId id="276" r:id="rId21"/>
    <p:sldId id="282" r:id="rId22"/>
    <p:sldId id="277" r:id="rId23"/>
    <p:sldId id="279" r:id="rId24"/>
    <p:sldId id="280" r:id="rId25"/>
    <p:sldId id="281" r:id="rId26"/>
    <p:sldId id="283" r:id="rId27"/>
    <p:sldId id="284" r:id="rId28"/>
    <p:sldId id="287" r:id="rId29"/>
    <p:sldId id="288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2041529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 над сжатым изложением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Учитель Гимназии № 261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КАШПУР Наталья Ивановна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156053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объединении необходимо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484030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Найти в тексте мелкие, единичные факты.</a:t>
            </a:r>
          </a:p>
          <a:p>
            <a:pPr marL="514350" indent="-51435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 startAt="2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Найти в этих фактах общее.</a:t>
            </a:r>
          </a:p>
          <a:p>
            <a:pPr marL="514350" indent="-51435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 startAt="3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Объединить эти факты на основе общего.</a:t>
            </a:r>
          </a:p>
          <a:p>
            <a:pPr marL="514350" indent="-51435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 Сформулировать получившееся предложение.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объединении необходимо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Сказки научат тебя быть добрым, ты увидишь, что они смогут выручить из любой беды, в которую ты можешь угодить. Сказки покажут, как весёлый, но слабый может победить сильного, но хмурого. (30 слов)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Сказки научат доброте, оптимизму, выручат из беды.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(7 слов)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Замена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однородных членов обобщающим словом;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сложного предложения – простым;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 предложения или ряда предложений общим понятием или выражением;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прямой речи – косвенной;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 текста одним предложением;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 предложения местоимением.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63197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замене необходимо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Найти слова, смысловые части или предложения, которые можно сократить с помощью замены обобщающим словом, простым предложением.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Сформулировать получившееся предложение.</a:t>
            </a:r>
          </a:p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Например: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Сказки любят взрослые и дети, сильные и слабые, добрые и не очень.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(12 слов)</a:t>
            </a:r>
          </a:p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Сказки любят все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(3 слова)</a:t>
            </a:r>
          </a:p>
          <a:p>
            <a:pPr marL="514350" indent="-514350"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63197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Сочетание исключения и обобщения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Сказки… как прекрасен и увлекателен ваш мир. Мир, в котором всегда торжествует добро, где умный всегда побеждает глупого, хороший – плохого, и в финале, как правило, все счастливы. Нет, конечно, и среди вас есть такие, после которых становится грустно и хочется плакать. Но это святая грусть и святые слёзы. Они очищают.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(50 слов)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Мир сказок, где торжествует добро, прекрасен и увлекателен, даже если они вызывают святые грусть и слёзы, помогающие нам стать лучше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(20 слов)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-285776"/>
            <a:ext cx="8758270" cy="170341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Сочетание исключения и замены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8578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i="1" dirty="0" smtClean="0"/>
              <a:t>  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Бывают, правда, и злые сказки, в которых всё наоборот. Но ведь люди тоже бывают злые. А между прочим, даже среди вас, людей, злых значительно меньше, чем добрых, а уж про сказки-то и говорить не приходится, Да и злой-то сказка становится от того, что кто-то обидел её, сломал, согнул грубыми руками. Ведь сказки не могут быть злыми от природы, таким их делаете вы, люди.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(64 слова)</a:t>
            </a:r>
          </a:p>
          <a:p>
            <a:pPr algn="just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Бывают и злые сказки, как и люди, которые их сделали. Но хороших людей, как и сказок, значительно больше.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(18 слов)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Сочетание замены, исключения и объединения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929718" cy="521497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i="1" dirty="0" smtClean="0"/>
              <a:t>    </a:t>
            </a:r>
            <a:r>
              <a:rPr lang="ru-RU" sz="3300" i="1" dirty="0" smtClean="0">
                <a:latin typeface="Times New Roman" pitchFamily="18" charset="0"/>
                <a:cs typeface="Times New Roman" pitchFamily="18" charset="0"/>
              </a:rPr>
              <a:t>Вы, люди, специально, а чаще случайно, забыв о той поре, когда вы ещё верили сказкам, причиняете друг другу боль. Вы, люди, забываете о всё исцеляющей доброте сказок и мечетесь в жизненном тупике, ища выхода и не видя его. А ведь он поразительно прост. Надо верить в чудеса. Верить и жить. Жить так, чтобы жизнь превращалась только в добрые и весёлые сказки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(61 слово)</a:t>
            </a:r>
          </a:p>
          <a:p>
            <a:pPr algn="just">
              <a:buNone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Люди, забывая о великой силе сказок, обижают друг друга, не находят выхода из жизненных ситуаций. А он прост: надо верить в чудеса и жить, превращая жизнь в добрые сказки. 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(29 слов)</a:t>
            </a:r>
          </a:p>
          <a:p>
            <a:pPr algn="just">
              <a:buNone/>
            </a:pPr>
            <a:r>
              <a:rPr lang="ru-RU" sz="3300" b="1" i="1" dirty="0" smtClean="0"/>
              <a:t>     </a:t>
            </a:r>
            <a:endParaRPr lang="ru-RU" sz="33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первоначальной работе с текстом можно воспользоваться таблицей, которая наглядно покажет, как вы работали. Для этого следует: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1490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текст разделить на абзацы;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вычленить существенную информацию;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используя уже известные способы сокращения текста, убрать второстепенную информацию;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объединить получившийся текст;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отредактировать его, если в этом есть необходимость.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Исходный текст           Как сократить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142984"/>
            <a:ext cx="4538634" cy="5526095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(1)Тишина – вот самый большой дефицит на земном шаре. </a:t>
            </a:r>
          </a:p>
          <a:p>
            <a:pPr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(2) Постоянное тарахтенье разнообразных автомобилей, тракторов, мотоциклов, поездов, самолётов, от шума которых современный человек не спасается даже в своём жилище, даже ночью оглушают планету и делают её малопригодной для жизни.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785794"/>
            <a:ext cx="4495800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а) Оставим без существенных изменений первое предложение: это авторский тезис, лишь исключим слово «вот» и заменим словосочетание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(на) земном шаре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словом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(на) Земле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Тишина – самый большой дефицит на Земле.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б) Ряд однородных дополнений заменим обобщающим словом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транспорт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в) Заменим придаточное предложение словосочетанием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проникая в дома.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г) Исключим сказуемое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оглушают.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63197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Исходный текст        Как сократит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14282" y="1071546"/>
            <a:ext cx="4214842" cy="550072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3) Но это стоит </a:t>
            </a:r>
            <a:r>
              <a:rPr lang="ru-RU" sz="3000" u="sng" dirty="0" smtClean="0">
                <a:latin typeface="Times New Roman" pitchFamily="18" charset="0"/>
                <a:cs typeface="Times New Roman" pitchFamily="18" charset="0"/>
              </a:rPr>
              <a:t>нервов, нервов и нервов. (4) И сердца. (5) И психики.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(6) Поэтому наряду с тишиной становится дефицитной на земном шаре и валерьянка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(57 слов)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0" y="1142984"/>
            <a:ext cx="4357718" cy="571501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Шум транспорта, проникая в дома, даже ночью делает планету малопригодной для жизни.</a:t>
            </a:r>
          </a:p>
          <a:p>
            <a:pPr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Объединим три парцеллированных предложения, оставив союз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который используется как средство связи с предыдущим предложением.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е) Заменим подчёркнутые слова обобщающим понятием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здоровье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Но это стоит здоровья.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необходимо для получения максимального количества баллов?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28802"/>
            <a:ext cx="9144064" cy="419736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Точно передать основное содержание прослушанного текста.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Отразить все важные для его восприятия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микротемы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Правильно применить приёмы сжатия текста.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Написать изложение без нарушений абзацного членения текста.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Исходный текст        Как сократить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4281518" cy="514353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3) Но это стоит </a:t>
            </a:r>
            <a:r>
              <a:rPr lang="ru-RU" sz="3000" u="sng" dirty="0" smtClean="0">
                <a:latin typeface="Times New Roman" pitchFamily="18" charset="0"/>
                <a:cs typeface="Times New Roman" pitchFamily="18" charset="0"/>
              </a:rPr>
              <a:t>нервов, нервов и нервов. (4) И сердца. (5) И психики.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(6) Поэтому наряду с тишиной становится дефицитной на земном шаре и валерьянка.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(57 слов)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281518" cy="514353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Оставим без изменения 6-е предложение, так как оно продолжает основную авторскую мысль, лишь заменим словосочетание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(на) земном шаре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словом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(на) Земле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Поэтому наряду с тишиной становится дефицитной на Земле и валерьянка.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(32 слова)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70341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Исходный текст        Как сократить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857232"/>
            <a:ext cx="4500562" cy="600076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(7) Прибавьте к этому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современные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скорости, ядовитые газы, которые ежедневно вдыхает городской житель,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прибавьте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ощущение острого цейтнота,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прибавьте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переизбыток всевозможной информации.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(8)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Прибавьте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 этому скученность, обусловленную городами, и вы поймёте, почему в аптеке трудно купить натуральный валерьяновый корень.  (37 слов)</a:t>
            </a:r>
          </a:p>
          <a:p>
            <a:pPr algn="just"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3438" y="928670"/>
            <a:ext cx="4281518" cy="57150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 Исключим</a:t>
            </a:r>
          </a:p>
          <a:p>
            <a:pPr algn="just">
              <a:buFontTx/>
              <a:buChar char="-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повторы подчёркнутых слов и близких понятий;</a:t>
            </a:r>
          </a:p>
          <a:p>
            <a:pPr algn="just">
              <a:buFontTx/>
              <a:buChar char="-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вводные предложения;</a:t>
            </a:r>
          </a:p>
          <a:p>
            <a:pPr algn="just">
              <a:buFontTx/>
              <a:buChar char="-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придаточные предложения.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Б)  Заменим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-   часть предложения 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ядовитые газы, которые ежедневно в больших количествах вдыхает каждый городской житель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словосочетанием 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грязный воздух.</a:t>
            </a:r>
            <a:endParaRPr lang="ru-RU" sz="3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214338"/>
            <a:ext cx="9144000" cy="163197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Исходный текст       Как сократить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-214346" y="928670"/>
            <a:ext cx="4929222" cy="592933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(7) Прибавьте к этому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современные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скорости, ядовитые газы, которые ежедневно вдыхает городской житель,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прибавьте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ощущение острого цейтнота,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прибавьте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переизбыток всевозможной информации.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(8)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Прибавьте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 этому скученность, обусловленную городами, и вы поймёте, почему в аптеке трудно купить натуральный валерьяновый корень.  (37 слов)</a:t>
            </a:r>
          </a:p>
          <a:p>
            <a:pPr algn="just">
              <a:buNone/>
            </a:pPr>
            <a:r>
              <a:rPr lang="ru-RU" sz="2400" dirty="0" smtClean="0"/>
              <a:t>    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210080" cy="512605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В) объединим 7-е и 8-е предложения:</a:t>
            </a:r>
          </a:p>
          <a:p>
            <a:pPr algn="just">
              <a:buNone/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Прибавьте к этому скорости, грязный воздух, спешку, нехватку времени, переизбыток информации, городскую скученность, и вы поймёте, почему трудно купить натуральный валерьяновый корень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. (22 слова)</a:t>
            </a:r>
            <a:endParaRPr lang="ru-RU" sz="1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70341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Исходный текст       Как сократить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1000108"/>
            <a:ext cx="4500562" cy="564360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(9) Желая добыть корень подлинной дикой валерианы, я пошёл в лес и там нашёл её, растущую в тени. (10) Вот растение, которому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 наш суматошный век истрёпанных нервов, изнурительных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бессонниц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и сдвинутой с места психики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надо поставить красивый памятник: валериана, подобно матери, успокоит и усыпит, вернёт так необходимое нам всем душевное равновесие.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(50 слов)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281518" cy="564360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Оставим без изменений 9-е предложение, так как оно продолжает авторскую мысль, лишь исключим слово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причастный оборот.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Желая добыть корень подлинной дикой валерианы, я пошёл в лес и нашёл её.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(13 слов)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исключим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 подчёркнутую часть придаточного предложения: это лишь дополнение к уже известной информации;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70341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Исходный текст       Как сократить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-214346" y="928670"/>
            <a:ext cx="5000660" cy="57150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/>
              <a:t>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(9) Желая добыть корень подлинной дикой валерианы, я пошёл в лес и там нашёл её, растущую в тени. (10) Вот растение, которому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 наш суматошный век истрёпанных нервов, изнурительных </a:t>
            </a:r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бессонниц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и сдвинутой с места психики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надо поставить красивый памятник: валериана, подобно матери, успокоит и усыпит, вернёт так необходимое нам всем душевное равновесие.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(50 слов)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Итого: 144 слова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281518" cy="564360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Исключим</a:t>
            </a:r>
          </a:p>
          <a:p>
            <a:pPr>
              <a:buNone/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  - определение </a:t>
            </a:r>
            <a:r>
              <a:rPr lang="ru-RU" sz="11200" i="1" dirty="0" smtClean="0">
                <a:latin typeface="Times New Roman" pitchFamily="18" charset="0"/>
                <a:cs typeface="Times New Roman" pitchFamily="18" charset="0"/>
              </a:rPr>
              <a:t>красивый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  - сравнение </a:t>
            </a:r>
            <a:r>
              <a:rPr lang="ru-RU" sz="11200" i="1" dirty="0" smtClean="0">
                <a:latin typeface="Times New Roman" pitchFamily="18" charset="0"/>
                <a:cs typeface="Times New Roman" pitchFamily="18" charset="0"/>
              </a:rPr>
              <a:t>подобно матери.</a:t>
            </a:r>
          </a:p>
          <a:p>
            <a:pPr algn="just">
              <a:buNone/>
            </a:pPr>
            <a:r>
              <a:rPr lang="ru-RU" sz="112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Вот растение, которому надо бы поставить памятник: валериана успокоит и усыпит, вернёт так необходимое всем нам душевное равновесие.</a:t>
            </a:r>
          </a:p>
          <a:p>
            <a:pPr>
              <a:buNone/>
            </a:pPr>
            <a:r>
              <a:rPr lang="ru-RU" sz="11200" i="1" dirty="0" smtClean="0">
                <a:latin typeface="Times New Roman" pitchFamily="18" charset="0"/>
                <a:cs typeface="Times New Roman" pitchFamily="18" charset="0"/>
              </a:rPr>
              <a:t>    (18 слов)</a:t>
            </a:r>
          </a:p>
          <a:p>
            <a:pPr>
              <a:buNone/>
            </a:pPr>
            <a:endParaRPr lang="ru-RU" sz="11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12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200" b="1" dirty="0" smtClean="0">
                <a:latin typeface="Times New Roman" pitchFamily="18" charset="0"/>
                <a:cs typeface="Times New Roman" pitchFamily="18" charset="0"/>
              </a:rPr>
              <a:t> Итого: 85 слов</a:t>
            </a:r>
          </a:p>
          <a:p>
            <a:pPr>
              <a:buNone/>
            </a:pPr>
            <a:endParaRPr lang="ru-RU" sz="9600" i="1" dirty="0" smtClean="0"/>
          </a:p>
          <a:p>
            <a:pPr>
              <a:buNone/>
            </a:pPr>
            <a:endParaRPr lang="ru-RU" sz="9600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Вот текст В. Солоухина в сокращённом нами варианте: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658228" cy="557214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i="1" dirty="0" smtClean="0"/>
              <a:t>      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Тишина - самый большой дефицит на Земле. Шум транспорта, проникая в дом, даже ночью делает планету малопригодной для жизни. Но это стоит здоровья, поэтому наряду с тишиной становится дефицитной на Земле и валерьянка.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Прибавьте к этому скорости, грязный воздух, спешку, нехватку времени, переизбыток информации, городскую скученность, и вы поймёте, почему трудно купить натуральный валериановый корень.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Желая добыть корень подлинной дикой валерианы, я пошёл в лес и нашёл её. Вот растение, которому надо бы поставить памятник: валериана успокоит и усыпит, вернёт так необходимое всем нам душевное равновесие.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858312" cy="242886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Теперь, наряду с содержательным приёмом сокращения текста,  необходимо использовать и языковые средства: заменим словосочетание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корень подлинной дикой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валерианы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местоимением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местоимение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её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словом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валериана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85992"/>
            <a:ext cx="9001156" cy="435771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Прибавьте к этому скорости, грязный воздух, спешку, нехватку времени, переизбыток информации, городскую скученность, и вы поймёте, почему трудно купить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натуральный валериановый корень.</a:t>
            </a:r>
          </a:p>
          <a:p>
            <a:pPr algn="just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Желая добыть его, я пошёл в лес и нашёл валериану.  Вот растение, которому надо бы поставить памятник: валериана успокоит и усыпит, вернёт так необходимое всем нам душевное равновесие.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Заменим словосочетание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вот растение, которому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местоимением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слово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валериана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словом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растение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в итоге получаем такой текст: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Желая добыть его, я пошёл в лес и нашёл валериану. Ей надо бы поставить памятник: растение успокоит и усыпит, вернёт так необходимое всем нам душевное равновесие.  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(70 слов)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643074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/>
              <a:t>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Мы сжали второстепенную информацию из предложенного текста, и в нашем изложении остался только его главный смысл.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Что нельзя удалять из текста?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643182"/>
            <a:ext cx="7943848" cy="3954459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Нельзя удалять: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авторский тезис;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аргументы автора, используемые им для доказательства основной мысли;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  вывод автора.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857364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Что хотят проверить на экзамене, предлагая вам написать сжатое изложение? Экзаменаторам важно знать, умеете ли вы: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2862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правильно воспринимать информацию, содержащуюся в прослушанном тексте;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отбирать в исходном тексте основное, главное;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сокращать текст разными способами;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грамотно, логично излагать свои мысли.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428604"/>
          <a:ext cx="8072494" cy="5857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118015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Содержательная обработка прослушанного текста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Языковая обработка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прослушанного текста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86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извлекать главную информацию из текста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лаконично передавать извлечённую информацию в письменной речи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295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Способы сокращения текста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Содержательные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Языковые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8826"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Разделение информации на главную и второстепенную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Свёртывание информации за счёт обобщения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Исключение</a:t>
                      </a:r>
                    </a:p>
                    <a:p>
                      <a:pPr algn="ctr">
                        <a:buFontTx/>
                        <a:buChar char="-"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Обобщение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 Замена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229600" cy="15716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Рассмотрим  приёмы сжатия (компрессии) текста на примере текста Е. Кривченко о сказке.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Исключение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вводных слов;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однородных членов предложения;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однотипных примеров;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риторических вопросов и восклицаний;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цитат;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деталей, которые не влияют на ход авторской мысли;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пояснений, рассуждений, описаний;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слов, предложений, которые могут быть удалены без ущерба для содержания.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исключении необходимо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выделить главное с точки зрения основной мысли текста, затем убрать ненужные подробности и детали;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объединить полученное, используя основные средства связи между предложениями.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Исключение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340369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Возможность сокращения текста чаще всего основана на явлении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избыточности речи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Например, в предложении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Сказка живёт везде, во всём: в деревьях, листьях, в самом ветре, в земле, в кресле, в доме, в марте, в тебе самом. (22 слова)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избыточными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являются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однородные обстоятельства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конкретизирующие обобщающие слова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везде, во всём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Уберём эти однородные обстоятельства. Смысл предложения не изменится.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Сказка живёт везде, во всём.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(остаётся 5 слов)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Обобщение или объединение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357298"/>
            <a:ext cx="7972452" cy="485778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парцеллированных предложений;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ряда предложений, связанных одной мыслью;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частей предложений;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конкретных, единичных фактов, событий, явлений.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2068</Words>
  <PresentationFormat>Экран (4:3)</PresentationFormat>
  <Paragraphs>169</Paragraphs>
  <Slides>29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Работа над сжатым изложением</vt:lpstr>
      <vt:lpstr>Что необходимо для получения максимального количества баллов?</vt:lpstr>
      <vt:lpstr>     Что хотят проверить на экзамене, предлагая вам написать сжатое изложение? Экзаменаторам важно знать, умеете ли вы:</vt:lpstr>
      <vt:lpstr>Слайд 4</vt:lpstr>
      <vt:lpstr>Рассмотрим  приёмы сжатия (компрессии) текста на примере текста Е. Кривченко о сказке.</vt:lpstr>
      <vt:lpstr>Исключение</vt:lpstr>
      <vt:lpstr>При исключении необходимо</vt:lpstr>
      <vt:lpstr>Исключение</vt:lpstr>
      <vt:lpstr>Обобщение или объединение</vt:lpstr>
      <vt:lpstr>При объединении необходимо</vt:lpstr>
      <vt:lpstr>При объединении необходимо</vt:lpstr>
      <vt:lpstr>Замена</vt:lpstr>
      <vt:lpstr>При замене необходимо</vt:lpstr>
      <vt:lpstr>Сочетание исключения и обобщения</vt:lpstr>
      <vt:lpstr>Сочетание исключения и замены</vt:lpstr>
      <vt:lpstr>Сочетание замены, исключения и объединения</vt:lpstr>
      <vt:lpstr> При первоначальной работе с текстом можно воспользоваться таблицей, которая наглядно покажет, как вы работали. Для этого следует:</vt:lpstr>
      <vt:lpstr>Исходный текст           Как сократить</vt:lpstr>
      <vt:lpstr>Исходный текст        Как сократить</vt:lpstr>
      <vt:lpstr>Исходный текст        Как сократить</vt:lpstr>
      <vt:lpstr>Исходный текст        Как сократить</vt:lpstr>
      <vt:lpstr>Исходный текст       Как сократить</vt:lpstr>
      <vt:lpstr>Исходный текст       Как сократить</vt:lpstr>
      <vt:lpstr>Исходный текст       Как сократить</vt:lpstr>
      <vt:lpstr>Вот текст В. Солоухина в сокращённом нами варианте:</vt:lpstr>
      <vt:lpstr>Теперь, наряду с содержательным приёмом сокращения текста,  необходимо использовать и языковые средства: заменим словосочетание корень подлинной дикой валерианы местоимением его, а местоимение её – словом валериана:</vt:lpstr>
      <vt:lpstr>Заменим словосочетание вот растение, которому местоимением ей, слово валериана – словом растение и в итоге получаем такой текст:</vt:lpstr>
      <vt:lpstr>     Мы сжали второстепенную информацию из предложенного текста, и в нашем изложении остался только его главный смысл.       Что нельзя удалять из текста?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68</cp:revision>
  <dcterms:modified xsi:type="dcterms:W3CDTF">2012-03-11T19:02:54Z</dcterms:modified>
</cp:coreProperties>
</file>