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5" r:id="rId3"/>
    <p:sldId id="266" r:id="rId4"/>
    <p:sldId id="26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930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E5FFEC1-7487-4955-A351-D2CF0E5B8F68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784F83E-893F-4D87-9A4B-2734833119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FFEC1-7487-4955-A351-D2CF0E5B8F68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84F83E-893F-4D87-9A4B-2734833119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E5FFEC1-7487-4955-A351-D2CF0E5B8F68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784F83E-893F-4D87-9A4B-2734833119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FFEC1-7487-4955-A351-D2CF0E5B8F68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84F83E-893F-4D87-9A4B-2734833119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E5FFEC1-7487-4955-A351-D2CF0E5B8F68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784F83E-893F-4D87-9A4B-2734833119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FFEC1-7487-4955-A351-D2CF0E5B8F68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84F83E-893F-4D87-9A4B-2734833119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FFEC1-7487-4955-A351-D2CF0E5B8F68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84F83E-893F-4D87-9A4B-2734833119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FFEC1-7487-4955-A351-D2CF0E5B8F68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84F83E-893F-4D87-9A4B-2734833119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E5FFEC1-7487-4955-A351-D2CF0E5B8F68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84F83E-893F-4D87-9A4B-2734833119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FFEC1-7487-4955-A351-D2CF0E5B8F68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84F83E-893F-4D87-9A4B-2734833119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FFEC1-7487-4955-A351-D2CF0E5B8F68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84F83E-893F-4D87-9A4B-2734833119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E5FFEC1-7487-4955-A351-D2CF0E5B8F68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784F83E-893F-4D87-9A4B-27348331191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07904" y="1052736"/>
            <a:ext cx="4836372" cy="2967608"/>
          </a:xfrm>
        </p:spPr>
        <p:txBody>
          <a:bodyPr/>
          <a:lstStyle/>
          <a:p>
            <a:pPr algn="l"/>
            <a:r>
              <a:rPr lang="ru-RU" sz="3200" dirty="0" smtClean="0"/>
              <a:t>Текстуальный комментарий как  способ определения проблемы художественного текста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4797152"/>
            <a:ext cx="5114778" cy="1440160"/>
          </a:xfrm>
        </p:spPr>
        <p:txBody>
          <a:bodyPr>
            <a:normAutofit/>
          </a:bodyPr>
          <a:lstStyle/>
          <a:p>
            <a:r>
              <a:rPr lang="ru-RU" dirty="0" smtClean="0"/>
              <a:t>На примере рассказа Ю. Буйды </a:t>
            </a:r>
          </a:p>
          <a:p>
            <a:r>
              <a:rPr lang="ru-RU" dirty="0" smtClean="0"/>
              <a:t>«Все больше ангелов»</a:t>
            </a:r>
            <a:endParaRPr lang="ru-RU" dirty="0"/>
          </a:p>
        </p:txBody>
      </p:sp>
      <p:pic>
        <p:nvPicPr>
          <p:cNvPr id="9222" name="Picture 6" descr="http://s007.radikal.ru/i300/1101/9b/43a814c55b0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0688"/>
            <a:ext cx="3275856" cy="4095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Идея автора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dirty="0" smtClean="0"/>
              <a:t>В жизни человека все взаимосвязано:</a:t>
            </a:r>
          </a:p>
          <a:p>
            <a:pPr>
              <a:buNone/>
              <a:defRPr/>
            </a:pPr>
            <a:r>
              <a:rPr lang="ru-RU" dirty="0" smtClean="0"/>
              <a:t>    прошлое, настоящее, будущее.</a:t>
            </a:r>
          </a:p>
          <a:p>
            <a:pPr>
              <a:defRPr/>
            </a:pPr>
            <a:r>
              <a:rPr lang="ru-RU" dirty="0" smtClean="0"/>
              <a:t>Рассказ учит….,заставляет задуматься о ….</a:t>
            </a:r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buNone/>
              <a:defRPr/>
            </a:pPr>
            <a:r>
              <a:rPr lang="ru-RU" dirty="0" smtClean="0"/>
              <a:t>   </a:t>
            </a:r>
            <a:r>
              <a:rPr lang="ru-RU" u="sng" dirty="0" smtClean="0"/>
              <a:t>ПРОБЛЕМА:</a:t>
            </a:r>
          </a:p>
          <a:p>
            <a:pPr>
              <a:defRPr/>
            </a:pPr>
            <a:r>
              <a:rPr lang="ru-RU" dirty="0" smtClean="0"/>
              <a:t>Проблема утраты семейных связей,</a:t>
            </a:r>
          </a:p>
          <a:p>
            <a:pPr>
              <a:buNone/>
              <a:defRPr/>
            </a:pPr>
            <a:r>
              <a:rPr lang="ru-RU" dirty="0" smtClean="0"/>
              <a:t>   равнодушия к судьбам самых близких людей</a:t>
            </a:r>
          </a:p>
          <a:p>
            <a:pPr>
              <a:buNone/>
              <a:defRPr/>
            </a:pPr>
            <a:endParaRPr lang="ru-RU" dirty="0" smtClean="0"/>
          </a:p>
          <a:p>
            <a:pPr>
              <a:defRPr/>
            </a:pPr>
            <a:endParaRPr lang="ru-RU" u="sng" dirty="0" smtClean="0"/>
          </a:p>
          <a:p>
            <a:pPr>
              <a:defRPr/>
            </a:pPr>
            <a:endParaRPr lang="ru-RU" u="sng" dirty="0" smtClean="0"/>
          </a:p>
          <a:p>
            <a:pPr>
              <a:defRPr/>
            </a:pPr>
            <a:endParaRPr lang="ru-RU" u="sng" dirty="0" smtClean="0"/>
          </a:p>
        </p:txBody>
      </p:sp>
      <p:sp>
        <p:nvSpPr>
          <p:cNvPr id="4" name="Стрелка вниз 3"/>
          <p:cNvSpPr/>
          <p:nvPr/>
        </p:nvSpPr>
        <p:spPr>
          <a:xfrm>
            <a:off x="3491880" y="314096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20040"/>
            <a:ext cx="6436568" cy="5166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ПЛАН СОЧИНЕНИЯ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61902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Вступление (Я прочитал текст(рассказ),в котором автор рассказывает (размышляет) о…)</a:t>
            </a:r>
          </a:p>
          <a:p>
            <a:r>
              <a:rPr lang="ru-RU" dirty="0" smtClean="0"/>
              <a:t>Проблема (Автора волнует проблема…)</a:t>
            </a:r>
          </a:p>
          <a:p>
            <a:r>
              <a:rPr lang="ru-RU" dirty="0" smtClean="0"/>
              <a:t>Комментарий (</a:t>
            </a:r>
            <a:r>
              <a:rPr lang="ru-RU" dirty="0" smtClean="0"/>
              <a:t>Автор размышляет, объясняет, подчеркивает, выделяет, задается вопросами, акцентирует внимание (на чем?)…</a:t>
            </a:r>
          </a:p>
          <a:p>
            <a:r>
              <a:rPr lang="ru-RU" dirty="0" smtClean="0"/>
              <a:t>Позиция </a:t>
            </a:r>
            <a:r>
              <a:rPr lang="ru-RU" dirty="0" smtClean="0"/>
              <a:t>автора (</a:t>
            </a:r>
            <a:r>
              <a:rPr lang="ru-RU" dirty="0" smtClean="0"/>
              <a:t>Я согласен с мнением автора…Автор прав, утверждая, что… Автор ищет ответы на сложные жизненные вопросы…)</a:t>
            </a:r>
          </a:p>
          <a:p>
            <a:r>
              <a:rPr lang="ru-RU" dirty="0" smtClean="0"/>
              <a:t>Твоя </a:t>
            </a:r>
            <a:r>
              <a:rPr lang="ru-RU" dirty="0" smtClean="0"/>
              <a:t>позиция </a:t>
            </a:r>
            <a:r>
              <a:rPr lang="ru-RU" dirty="0" smtClean="0"/>
              <a:t>(Особенно мне близка мысль автора о том, что …</a:t>
            </a:r>
          </a:p>
          <a:p>
            <a:r>
              <a:rPr lang="ru-RU" dirty="0" smtClean="0"/>
              <a:t>Аргументы (из личного опыта, из литературы)</a:t>
            </a:r>
          </a:p>
          <a:p>
            <a:r>
              <a:rPr lang="ru-RU" dirty="0" smtClean="0"/>
              <a:t>Вывод (Прочитав это произведение(текст), я впервые задумался о…Таким образом, нельзя не согласиться с автором в том…)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7239000" cy="4446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Комментарий – </a:t>
            </a:r>
            <a:br>
              <a:rPr lang="ru-RU" dirty="0" smtClean="0"/>
            </a:br>
            <a:r>
              <a:rPr lang="ru-RU" sz="1800" dirty="0" smtClean="0"/>
              <a:t>объяснение, пояснение, изложение мыслей по поводу сформулированной проблемы текста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7239000" cy="5330992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259632" y="1196752"/>
            <a:ext cx="64807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652120" y="1124744"/>
            <a:ext cx="57606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683568" y="1484784"/>
            <a:ext cx="213853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ТЕКСТУАЛЬНЫЙ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788024" y="1412776"/>
            <a:ext cx="223224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КОНЦЕПТУАЛЬНЫЙ</a:t>
            </a:r>
            <a:endParaRPr lang="ru-RU" dirty="0"/>
          </a:p>
        </p:txBody>
      </p:sp>
      <p:sp>
        <p:nvSpPr>
          <p:cNvPr id="16" name="Стрелка вниз 15"/>
          <p:cNvSpPr/>
          <p:nvPr/>
        </p:nvSpPr>
        <p:spPr>
          <a:xfrm>
            <a:off x="1691680" y="2420888"/>
            <a:ext cx="1440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79512" y="2780928"/>
            <a:ext cx="3347864" cy="105841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Объяснение текста, следование за автором в раскрытии проблемы</a:t>
            </a:r>
            <a:endParaRPr lang="ru-RU" dirty="0"/>
          </a:p>
        </p:txBody>
      </p:sp>
      <p:sp>
        <p:nvSpPr>
          <p:cNvPr id="20" name="Стрелка вниз 19"/>
          <p:cNvSpPr/>
          <p:nvPr/>
        </p:nvSpPr>
        <p:spPr>
          <a:xfrm>
            <a:off x="5940152" y="2348880"/>
            <a:ext cx="1440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283968" y="2780928"/>
            <a:ext cx="3600400" cy="108012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Опираясь на знание проблемы, даются различного рода интерпретации</a:t>
            </a:r>
            <a:endParaRPr lang="ru-RU" dirty="0"/>
          </a:p>
        </p:txBody>
      </p:sp>
      <p:sp>
        <p:nvSpPr>
          <p:cNvPr id="25" name="Стрелка вниз 24"/>
          <p:cNvSpPr/>
          <p:nvPr/>
        </p:nvSpPr>
        <p:spPr>
          <a:xfrm>
            <a:off x="1691680" y="3861048"/>
            <a:ext cx="117727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 flipH="1">
            <a:off x="5940152" y="3861048"/>
            <a:ext cx="14401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23528" y="4365104"/>
            <a:ext cx="3096344" cy="216024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 каких примерах в тексте автор рассматривает проблему? </a:t>
            </a:r>
          </a:p>
          <a:p>
            <a:pPr algn="ctr"/>
            <a:r>
              <a:rPr lang="ru-RU" dirty="0" smtClean="0"/>
              <a:t>Какими фактами, событиями автор иллюстрирует проблему?</a:t>
            </a:r>
            <a:endParaRPr lang="ru-RU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427984" y="4365104"/>
            <a:ext cx="3312368" cy="21602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 какому типу проблем принадлежит эта проблема? Актуальна ли она в наше время?</a:t>
            </a:r>
          </a:p>
          <a:p>
            <a:pPr algn="ctr"/>
            <a:r>
              <a:rPr lang="ru-RU" dirty="0" smtClean="0"/>
              <a:t>Почему эта проблема привлекла внимание автора?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467544" y="404664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23528" y="764704"/>
            <a:ext cx="3024336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39952" y="764704"/>
            <a:ext cx="3024336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3" name="Прямая соединительная линия 12"/>
          <p:cNvCxnSpPr>
            <a:stCxn id="10" idx="2"/>
          </p:cNvCxnSpPr>
          <p:nvPr/>
        </p:nvCxnSpPr>
        <p:spPr>
          <a:xfrm>
            <a:off x="1835696" y="1679104"/>
            <a:ext cx="0" cy="309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11" idx="2"/>
          </p:cNvCxnSpPr>
          <p:nvPr/>
        </p:nvCxnSpPr>
        <p:spPr>
          <a:xfrm>
            <a:off x="5652120" y="1679104"/>
            <a:ext cx="0" cy="309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395536" y="1988840"/>
            <a:ext cx="3024336" cy="37444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139952" y="1988840"/>
            <a:ext cx="3024336" cy="37444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51520" y="908720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Текстуальный комментарий</a:t>
            </a:r>
          </a:p>
          <a:p>
            <a:pPr algn="ctr"/>
            <a:r>
              <a:rPr lang="ru-RU" dirty="0" smtClean="0"/>
              <a:t>(художественный текст)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067944" y="908720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Текстуальный комментарий</a:t>
            </a:r>
          </a:p>
          <a:p>
            <a:pPr algn="ctr"/>
            <a:r>
              <a:rPr lang="ru-RU" dirty="0" smtClean="0"/>
              <a:t>(публицистический текст)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467544" y="2420888"/>
            <a:ext cx="29523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1600" dirty="0" smtClean="0"/>
              <a:t>Автор раскрывает проблему на примере взаимоотношений…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Поступок героя свидетельствует о том, что…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Автор осуждает/одобряет поступок героя…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Автор сочувствует своему герою…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Не случайно писатель изображает…</a:t>
            </a:r>
            <a:endParaRPr lang="ru-RU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283968" y="2492896"/>
            <a:ext cx="280831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1600" dirty="0" smtClean="0"/>
              <a:t>Автор заставляет читателя задуматься (над чем)…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Автор текста обращает внимание на…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Автор убежден в том, что…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Автор искренне восхищен, огорчен (чем)…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В размышлениях автора звучит мысль о том, что…</a:t>
            </a:r>
            <a:endParaRPr lang="ru-RU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Алгоритм создания комментария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4077072"/>
            <a:ext cx="7239000" cy="484632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91680" y="1844824"/>
            <a:ext cx="4392488" cy="6480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051720" y="1916832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Раздели текст на части</a:t>
            </a:r>
            <a:endParaRPr lang="ru-RU" sz="2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91680" y="3140968"/>
            <a:ext cx="4464496" cy="6480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195736" y="3284984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Составь тезисный план</a:t>
            </a:r>
            <a:endParaRPr lang="ru-RU" sz="2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547664" y="4437112"/>
            <a:ext cx="4752528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259632" y="4509120"/>
            <a:ext cx="5400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Отметь в каждой части детали, языковые особенности, узловые моменты </a:t>
            </a:r>
          </a:p>
          <a:p>
            <a:endParaRPr lang="ru-RU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3707904" y="2564904"/>
            <a:ext cx="2880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3707904" y="3861048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20040"/>
            <a:ext cx="6624736" cy="588680"/>
          </a:xfrm>
        </p:spPr>
        <p:txBody>
          <a:bodyPr/>
          <a:lstStyle/>
          <a:p>
            <a:r>
              <a:rPr lang="ru-RU" dirty="0" smtClean="0"/>
              <a:t>Работаем с текстом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7239000" cy="5422384"/>
          </a:xfrm>
        </p:spPr>
        <p:txBody>
          <a:bodyPr/>
          <a:lstStyle/>
          <a:p>
            <a:r>
              <a:rPr lang="ru-RU" sz="2800" dirty="0" smtClean="0"/>
              <a:t>Попробуем найти деталь в тексте, следуя за автором.</a:t>
            </a:r>
          </a:p>
          <a:p>
            <a:r>
              <a:rPr lang="ru-RU" dirty="0" smtClean="0"/>
              <a:t>Вскоре он женился, </a:t>
            </a:r>
            <a:r>
              <a:rPr lang="ru-RU" u="sng" dirty="0" smtClean="0"/>
              <a:t>ОБЗАВЕЛСЯ</a:t>
            </a:r>
            <a:r>
              <a:rPr lang="ru-RU" dirty="0" smtClean="0"/>
              <a:t> хозяйством – корова, свиньи, куры, индюки и кролики – и </a:t>
            </a:r>
            <a:r>
              <a:rPr lang="ru-RU" u="sng" dirty="0" smtClean="0"/>
              <a:t>СЫНОМ</a:t>
            </a:r>
            <a:r>
              <a:rPr lang="ru-RU" dirty="0" smtClean="0"/>
              <a:t> Витей.</a:t>
            </a:r>
          </a:p>
          <a:p>
            <a:r>
              <a:rPr lang="ru-RU" dirty="0" smtClean="0"/>
              <a:t> После чего жена его </a:t>
            </a:r>
            <a:r>
              <a:rPr lang="ru-RU" u="sng" dirty="0" smtClean="0"/>
              <a:t>ГРОМКО</a:t>
            </a:r>
            <a:r>
              <a:rPr lang="ru-RU" dirty="0" smtClean="0"/>
              <a:t> сказала, глядя на приколотый к стене календарь, что им и троим в доме не повернуться, а четвертая им – «</a:t>
            </a:r>
            <a:r>
              <a:rPr lang="ru-RU" u="sng" dirty="0" smtClean="0"/>
              <a:t>НЕТ, НИКТО</a:t>
            </a:r>
            <a:r>
              <a:rPr lang="ru-RU" dirty="0" smtClean="0"/>
              <a:t>».</a:t>
            </a:r>
          </a:p>
          <a:p>
            <a:pPr>
              <a:lnSpc>
                <a:spcPct val="90000"/>
              </a:lnSpc>
              <a:defRPr/>
            </a:pPr>
            <a:endParaRPr lang="ru-RU" sz="24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7239000" cy="619508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dirty="0" smtClean="0"/>
              <a:t>Баба Стефания</a:t>
            </a:r>
          </a:p>
          <a:p>
            <a:pPr>
              <a:defRPr/>
            </a:pPr>
            <a:r>
              <a:rPr lang="ru-RU" dirty="0" smtClean="0"/>
              <a:t> В этом дощатом сарае она и прожила несколько лет… чтобы </a:t>
            </a:r>
            <a:r>
              <a:rPr lang="ru-RU" u="sng" dirty="0" smtClean="0"/>
              <a:t>НЕ СЕРДИТЬ </a:t>
            </a:r>
            <a:r>
              <a:rPr lang="ru-RU" dirty="0" smtClean="0"/>
              <a:t>Иванову жену, которая говорила:</a:t>
            </a:r>
          </a:p>
          <a:p>
            <a:pPr>
              <a:defRPr/>
            </a:pPr>
            <a:r>
              <a:rPr lang="ru-RU" dirty="0" smtClean="0"/>
              <a:t>- Вы, баба </a:t>
            </a:r>
            <a:r>
              <a:rPr lang="ru-RU" dirty="0" err="1" smtClean="0"/>
              <a:t>Стефа</a:t>
            </a:r>
            <a:r>
              <a:rPr lang="ru-RU" dirty="0" smtClean="0"/>
              <a:t>, сидели б себе в </a:t>
            </a:r>
            <a:r>
              <a:rPr lang="ru-RU" dirty="0" err="1" smtClean="0"/>
              <a:t>сарайке</a:t>
            </a:r>
            <a:r>
              <a:rPr lang="ru-RU" dirty="0" smtClean="0"/>
              <a:t> тихо, а то </a:t>
            </a:r>
            <a:r>
              <a:rPr lang="ru-RU" u="sng" dirty="0" smtClean="0"/>
              <a:t>СОСЕДИ СКАЖУТ, ЧТО МЫ ВАС НЕ УВАЖАЕМ</a:t>
            </a:r>
          </a:p>
          <a:p>
            <a:pPr>
              <a:defRPr/>
            </a:pPr>
            <a:r>
              <a:rPr lang="ru-RU" dirty="0" smtClean="0"/>
              <a:t>Правнук Витя.</a:t>
            </a:r>
          </a:p>
          <a:p>
            <a:pPr>
              <a:defRPr/>
            </a:pPr>
            <a:r>
              <a:rPr lang="ru-RU" dirty="0" smtClean="0"/>
              <a:t>Подросший правнук Витя </a:t>
            </a:r>
            <a:r>
              <a:rPr lang="ru-RU" u="sng" dirty="0" smtClean="0"/>
              <a:t>ОДНАЖДЫ</a:t>
            </a:r>
            <a:r>
              <a:rPr lang="ru-RU" dirty="0" smtClean="0"/>
              <a:t> увидел глаз в щелочке, открыл дверь и </a:t>
            </a:r>
            <a:r>
              <a:rPr lang="ru-RU" u="sng" dirty="0" smtClean="0"/>
              <a:t>ПОЗНАКОМИЛСЯ СО СТАРУХОЙ</a:t>
            </a:r>
            <a:r>
              <a:rPr lang="ru-RU" dirty="0" smtClean="0"/>
              <a:t>. Ему понравилось таинственно сидеть… в сарае и вполголоса беседовать с бабкой.</a:t>
            </a:r>
          </a:p>
          <a:p>
            <a:pPr>
              <a:defRPr/>
            </a:pPr>
            <a:r>
              <a:rPr lang="ru-RU" dirty="0" smtClean="0"/>
              <a:t>… ОСНОВАТЕЛЬНОСТЬЮ и БОЛЬШИМ БЕЛЫМ ЛБОМ ПОШЕДШИЙ В ОТЦА</a:t>
            </a:r>
          </a:p>
          <a:p>
            <a:pPr>
              <a:defRPr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022976" cy="4320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Прошло 25 лет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61902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Виктор с женой, двумя дочками и парализованным после инсульта отцом жил в </a:t>
            </a:r>
            <a:r>
              <a:rPr lang="ru-RU" u="sng" dirty="0" smtClean="0"/>
              <a:t>ТОМ ЖЕ </a:t>
            </a:r>
            <a:r>
              <a:rPr lang="ru-RU" dirty="0" smtClean="0"/>
              <a:t>доме, держал свиней в </a:t>
            </a:r>
            <a:r>
              <a:rPr lang="ru-RU" u="sng" dirty="0" smtClean="0"/>
              <a:t>ТОМ ЖЕ </a:t>
            </a:r>
            <a:r>
              <a:rPr lang="ru-RU" dirty="0" smtClean="0"/>
              <a:t>свинарнике, а дрова – в </a:t>
            </a:r>
            <a:r>
              <a:rPr lang="ru-RU" u="sng" dirty="0" smtClean="0"/>
              <a:t>ТОМ ЖЕ </a:t>
            </a:r>
            <a:r>
              <a:rPr lang="ru-RU" dirty="0" smtClean="0"/>
              <a:t>сарайчике, где была </a:t>
            </a:r>
            <a:r>
              <a:rPr lang="ru-RU" u="sng" dirty="0" smtClean="0"/>
              <a:t>ДЫРОЧКА </a:t>
            </a:r>
            <a:r>
              <a:rPr lang="ru-RU" dirty="0" smtClean="0"/>
              <a:t>в стене…</a:t>
            </a:r>
          </a:p>
          <a:p>
            <a:r>
              <a:rPr lang="ru-RU" sz="2800" dirty="0" smtClean="0"/>
              <a:t>Иногда он доходил до полного отупения</a:t>
            </a:r>
          </a:p>
          <a:p>
            <a:r>
              <a:rPr lang="ru-RU" sz="2800" dirty="0" smtClean="0"/>
              <a:t>Он любил Марину (жену) и жалел ее до боли, но </a:t>
            </a:r>
            <a:r>
              <a:rPr lang="ru-RU" sz="2800" u="sng" dirty="0" smtClean="0"/>
              <a:t>СИЛ НЕ БЫЛО</a:t>
            </a:r>
            <a:r>
              <a:rPr lang="ru-RU" sz="2800" dirty="0" smtClean="0"/>
              <a:t>, чтобы утешить ее. В такие минуты он боялся думать о будущем.</a:t>
            </a:r>
          </a:p>
          <a:p>
            <a:r>
              <a:rPr lang="ru-RU" sz="2800" dirty="0" smtClean="0"/>
              <a:t>… он уходил в дровяник… приникал к ДЫРОЧКЕ В СТЕНЕ, ОТКРЫТОЙ ЕМУ КОГДА-ТО СТАРУХОЙ СТЕФАНИЕЙ…</a:t>
            </a:r>
          </a:p>
          <a:p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Смысл названия?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 … душа становилась легче и как будто даже больше – чем больше становилось ангелов в небе…»</a:t>
            </a:r>
          </a:p>
          <a:p>
            <a:r>
              <a:rPr lang="ru-RU" dirty="0" smtClean="0"/>
              <a:t>Ангелы - добро, счастье, любовь, внимание, сострадание …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1576</TotalTime>
  <Words>607</Words>
  <Application>Microsoft Office PowerPoint</Application>
  <PresentationFormat>Экран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Текстуальный комментарий как  способ определения проблемы художественного текста</vt:lpstr>
      <vt:lpstr>ПЛАН СОЧИНЕНИЯ</vt:lpstr>
      <vt:lpstr>Комментарий –  объяснение, пояснение, изложение мыслей по поводу сформулированной проблемы текста </vt:lpstr>
      <vt:lpstr>Слайд 4</vt:lpstr>
      <vt:lpstr>Алгоритм создания комментария</vt:lpstr>
      <vt:lpstr>Работаем с текстом</vt:lpstr>
      <vt:lpstr>Слайд 7</vt:lpstr>
      <vt:lpstr>Прошло 25 лет</vt:lpstr>
      <vt:lpstr>Смысл названия?</vt:lpstr>
      <vt:lpstr>Идея автора </vt:lpstr>
    </vt:vector>
  </TitlesOfParts>
  <Company>DreamLair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Текстуальный комментарий</dc:title>
  <dc:creator>None</dc:creator>
  <cp:lastModifiedBy>Admin</cp:lastModifiedBy>
  <cp:revision>12</cp:revision>
  <dcterms:created xsi:type="dcterms:W3CDTF">2013-01-22T15:27:39Z</dcterms:created>
  <dcterms:modified xsi:type="dcterms:W3CDTF">2013-02-20T06:13:36Z</dcterms:modified>
</cp:coreProperties>
</file>