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2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0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5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9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1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98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26F2-5674-42D6-91DA-D6B1C046A669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B34F-0D75-470E-89CC-FEE5AA24F2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62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vlkPKMFAaR-NfaW-6mP97oXRI3BJK_pTvEe0AmaOOrA/edit?usp=sharin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ua-zZHWjg0hmAqIM_vVWccQWOqtVmdkMlpznPBAw-qQBIgA/viewform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himbook.ru/" TargetMode="External"/><Relationship Id="rId7" Type="http://schemas.openxmlformats.org/officeDocument/2006/relationships/hyperlink" Target="http://minispravochnik.narod.ru/" TargetMode="External"/><Relationship Id="rId2" Type="http://schemas.openxmlformats.org/officeDocument/2006/relationships/hyperlink" Target="https://himtest24.ru/course/index.php?categoryid=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k.com/minispravochnik" TargetMode="External"/><Relationship Id="rId5" Type="http://schemas.openxmlformats.org/officeDocument/2006/relationships/hyperlink" Target="http://www.minispravochnik.narod.ru/" TargetMode="External"/><Relationship Id="rId4" Type="http://schemas.openxmlformats.org/officeDocument/2006/relationships/hyperlink" Target="http://www.minispravochnik.narod.ru/Oblozhki-deryabina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 – 2020</a:t>
            </a:r>
            <a:br>
              <a:rPr lang="ru-RU" dirty="0" smtClean="0"/>
            </a:br>
            <a:r>
              <a:rPr lang="ru-RU" dirty="0" smtClean="0"/>
              <a:t>особенности и результаты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5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Менее 40% участников справились с заданиями 3, 30,31, 32, 34 и 35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53" y="773996"/>
            <a:ext cx="5510022" cy="148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77" y="2190375"/>
            <a:ext cx="5589898" cy="464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Требовалось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элементы из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ряда, которые имеют одинаковое значение степени окисления в составе образованных ими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кислородсодержащих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анионов 	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083882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24. Требовалось установить соответствие между уравнением обратимой реакции диссоциации слабого электролита и направлением смещения химического равновесия при воздействии какого-либо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фактора. 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31. В решении подразумевалось взаимодействии кислой соли с щёлочью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94535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34. Задача была усложнена «атомистикой» – соотношением атомов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962687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35.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формулу которого надо было установить, была предложена кислая соль первичного амина, полученная в результате восстановления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нитросоединения</a:t>
            </a:r>
            <a:r>
              <a:rPr lang="ru-RU" sz="3200" dirty="0"/>
              <a:t>	</a:t>
            </a:r>
            <a:r>
              <a:rPr lang="ru-RU" sz="3200" dirty="0" smtClean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цинком в кислой среде</a:t>
            </a:r>
          </a:p>
        </p:txBody>
      </p:sp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88640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Сравнение шкал перевода баллов</a:t>
            </a:r>
          </a:p>
          <a:p>
            <a:pPr algn="ctr"/>
            <a:r>
              <a:rPr lang="ru-RU" sz="2000" b="1" dirty="0" smtClean="0"/>
              <a:t>2019                                                                           2020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50774"/>
              </p:ext>
            </p:extLst>
          </p:nvPr>
        </p:nvGraphicFramePr>
        <p:xfrm>
          <a:off x="467544" y="896526"/>
          <a:ext cx="3168352" cy="5822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584176"/>
              </a:tblGrid>
              <a:tr h="49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Первичный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Тестовый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9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12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14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17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20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23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25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28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31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755380"/>
              </p:ext>
            </p:extLst>
          </p:nvPr>
        </p:nvGraphicFramePr>
        <p:xfrm>
          <a:off x="5220072" y="871212"/>
          <a:ext cx="3096344" cy="5838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707"/>
                <a:gridCol w="1486637"/>
              </a:tblGrid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Первичный балл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Тестовый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9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12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15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18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21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24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27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39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80336"/>
              </p:ext>
            </p:extLst>
          </p:nvPr>
        </p:nvGraphicFramePr>
        <p:xfrm>
          <a:off x="323529" y="260648"/>
          <a:ext cx="3600399" cy="568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723"/>
                <a:gridCol w="1846676"/>
              </a:tblGrid>
              <a:tr h="41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Первичный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Тестовый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47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49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57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23447"/>
              </p:ext>
            </p:extLst>
          </p:nvPr>
        </p:nvGraphicFramePr>
        <p:xfrm>
          <a:off x="5076056" y="260648"/>
          <a:ext cx="3384376" cy="568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723"/>
                <a:gridCol w="1630653"/>
              </a:tblGrid>
              <a:tr h="41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Первичный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Тестовый балл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49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59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67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82423"/>
              </p:ext>
            </p:extLst>
          </p:nvPr>
        </p:nvGraphicFramePr>
        <p:xfrm>
          <a:off x="467544" y="260648"/>
          <a:ext cx="3528392" cy="568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353"/>
                <a:gridCol w="1702039"/>
              </a:tblGrid>
              <a:tr h="41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Первичный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Тестовый балл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67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69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71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72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74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76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77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78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79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80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83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86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89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98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812320"/>
              </p:ext>
            </p:extLst>
          </p:nvPr>
        </p:nvGraphicFramePr>
        <p:xfrm>
          <a:off x="4932040" y="260648"/>
          <a:ext cx="3672407" cy="568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352"/>
                <a:gridCol w="1846055"/>
              </a:tblGrid>
              <a:tr h="41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Первичный балл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Тестовый балл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74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77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78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79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80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82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84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85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87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89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90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92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94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95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97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99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100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73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РЕАЛЬНЫЕ ЗАДАНИЯ ВТОРОЙ ЧАСТИ 2020 г</a:t>
            </a:r>
          </a:p>
          <a:p>
            <a:r>
              <a:rPr lang="en-US" sz="3200" b="1" dirty="0" smtClean="0">
                <a:hlinkClick r:id="rId2"/>
              </a:rPr>
              <a:t>https://docs.google.com/spreadsheets/d/1vlkPKMFAaR-NfaW-6mP97oXRI3BJK_pTvEe0AmaOOrA/edit?usp=sharing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1177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31" y="286990"/>
            <a:ext cx="6697737" cy="616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773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69503"/>
            <a:ext cx="5227092" cy="622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773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183" y="260649"/>
            <a:ext cx="6092169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77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Количество участников ЕГЭ по химии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7431"/>
            <a:ext cx="9144000" cy="1724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3" y="2611360"/>
            <a:ext cx="8945835" cy="366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325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64" y="1098915"/>
            <a:ext cx="9238176" cy="50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541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14" y="1340768"/>
            <a:ext cx="9227626" cy="285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541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Приглашаю вас принять участие в работе </a:t>
            </a:r>
            <a:r>
              <a:rPr lang="ru-RU" sz="2800" dirty="0" err="1"/>
              <a:t>вебинара</a:t>
            </a:r>
            <a:r>
              <a:rPr lang="ru-RU" sz="2800" dirty="0"/>
              <a:t> «Системно-</a:t>
            </a:r>
            <a:r>
              <a:rPr lang="ru-RU" sz="2800" dirty="0" err="1"/>
              <a:t>деятельностный</a:t>
            </a:r>
            <a:r>
              <a:rPr lang="ru-RU" sz="2800" dirty="0"/>
              <a:t> подход к изучению химии</a:t>
            </a:r>
            <a:r>
              <a:rPr lang="ru-RU" sz="2800" dirty="0" smtClean="0"/>
              <a:t>». </a:t>
            </a:r>
            <a:r>
              <a:rPr lang="ru-RU" sz="2800" dirty="0"/>
              <a:t>Организатор - ГМЦ г. Москвы, участие бесплатное.</a:t>
            </a:r>
          </a:p>
          <a:p>
            <a:pPr algn="just"/>
            <a:r>
              <a:rPr lang="ru-RU" sz="2800" dirty="0"/>
              <a:t> </a:t>
            </a:r>
            <a:r>
              <a:rPr lang="ru-RU" sz="2800" dirty="0" err="1" smtClean="0"/>
              <a:t>Вебинар</a:t>
            </a:r>
            <a:r>
              <a:rPr lang="ru-RU" sz="2800" dirty="0" smtClean="0"/>
              <a:t> </a:t>
            </a:r>
            <a:r>
              <a:rPr lang="ru-RU" sz="2800" dirty="0"/>
              <a:t>состоится  29 сентября (начало в 16.00) и </a:t>
            </a:r>
            <a:endParaRPr lang="ru-RU" sz="2800" dirty="0" smtClean="0"/>
          </a:p>
          <a:p>
            <a:pPr algn="just"/>
            <a:r>
              <a:rPr lang="ru-RU" sz="2800" dirty="0" smtClean="0"/>
              <a:t>1 </a:t>
            </a:r>
            <a:r>
              <a:rPr lang="ru-RU" sz="2800" dirty="0"/>
              <a:t>октября (начало в 17.00)  (содержание </a:t>
            </a:r>
            <a:r>
              <a:rPr lang="ru-RU" sz="2800" dirty="0" err="1"/>
              <a:t>вебинаров</a:t>
            </a:r>
            <a:r>
              <a:rPr lang="ru-RU" sz="2800" dirty="0"/>
              <a:t> в разные дни отличаться не будет).  </a:t>
            </a:r>
          </a:p>
          <a:p>
            <a:pPr algn="just"/>
            <a:r>
              <a:rPr lang="ru-RU" sz="2800" dirty="0"/>
              <a:t>Зарегистрироваться можно по ссылке:</a:t>
            </a:r>
          </a:p>
          <a:p>
            <a:pPr algn="just"/>
            <a:r>
              <a:rPr lang="ru-RU" sz="2800" u="sng" dirty="0">
                <a:hlinkClick r:id="rId2"/>
              </a:rPr>
              <a:t>https://docs.google.com/forms/d/e/1FAIpQLSeua-zZHWjg0hmAqIM_vVWccQWOqtVmdkMlpznPBAw-qQBIgA/viewform</a:t>
            </a:r>
            <a:r>
              <a:rPr lang="ru-RU" sz="2800" dirty="0"/>
              <a:t> </a:t>
            </a:r>
          </a:p>
          <a:p>
            <a:pPr algn="just"/>
            <a:r>
              <a:rPr lang="ru-RU" sz="2800" dirty="0"/>
              <a:t>В день </a:t>
            </a:r>
            <a:r>
              <a:rPr lang="ru-RU" sz="2800" dirty="0" err="1"/>
              <a:t>вебинара</a:t>
            </a:r>
            <a:r>
              <a:rPr lang="ru-RU" sz="2800" dirty="0"/>
              <a:t> всем зарегистрировавшимся будут отправлены письма с ссылками в ZOOM.</a:t>
            </a:r>
          </a:p>
          <a:p>
            <a:pPr algn="just"/>
            <a:r>
              <a:rPr lang="ru-RU" sz="2800" dirty="0"/>
              <a:t>Доступ будет открыт за 15 минут до начала </a:t>
            </a:r>
            <a:r>
              <a:rPr lang="ru-RU" sz="2800" dirty="0" err="1"/>
              <a:t>вебинара</a:t>
            </a:r>
            <a:r>
              <a:rPr lang="ru-RU" sz="2800" dirty="0"/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654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Также Вы можете:</a:t>
            </a:r>
          </a:p>
          <a:p>
            <a:pPr algn="just"/>
            <a:r>
              <a:rPr lang="ru-RU" sz="2400" dirty="0" smtClean="0"/>
              <a:t>А) поработать с демоверсиями пакетов тестов и посмотреть видеозаписи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 для учителей здесь </a:t>
            </a:r>
            <a:r>
              <a:rPr lang="ru-RU" sz="2400" u="sng" dirty="0" smtClean="0">
                <a:hlinkClick r:id="rId2"/>
              </a:rPr>
              <a:t>https://himtest24.ru/course/index.php?categoryid=5</a:t>
            </a:r>
            <a:endParaRPr lang="ru-RU" sz="2400" dirty="0" smtClean="0"/>
          </a:p>
          <a:p>
            <a:pPr algn="just"/>
            <a:r>
              <a:rPr lang="ru-RU" sz="2400" dirty="0" smtClean="0"/>
              <a:t>Б) прочитать описание учебных пособий по химии для школьников и абитуриентов и посмотреть их фрагменты (а также написать отзыв, если Вы ими уже пользовались))) здесь </a:t>
            </a:r>
            <a:r>
              <a:rPr lang="ru-RU" sz="2400" u="sng" dirty="0" smtClean="0">
                <a:hlinkClick r:id="rId3"/>
              </a:rPr>
              <a:t>https://himbook.ru/</a:t>
            </a:r>
            <a:r>
              <a:rPr lang="ru-RU" sz="2400" dirty="0" smtClean="0"/>
              <a:t> и здесь </a:t>
            </a:r>
            <a:r>
              <a:rPr lang="ru-RU" sz="2400" u="sng" dirty="0" smtClean="0">
                <a:hlinkClick r:id="rId4"/>
              </a:rPr>
              <a:t>http://www.minispravochnik.narod.ru/Oblozhki-deryabina.htm</a:t>
            </a:r>
            <a:endParaRPr lang="ru-RU" sz="2400" dirty="0" smtClean="0"/>
          </a:p>
          <a:p>
            <a:pPr algn="just"/>
            <a:r>
              <a:rPr lang="ru-RU" sz="2400" dirty="0" smtClean="0"/>
              <a:t>В) записаться на курсы и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для учителей химии по методике преподавания здесь: </a:t>
            </a:r>
            <a:r>
              <a:rPr lang="ru-RU" sz="2400" u="sng" dirty="0" smtClean="0">
                <a:hlinkClick r:id="rId5"/>
              </a:rPr>
              <a:t>http://www.minispravochnik.narod.ru/</a:t>
            </a:r>
            <a:endParaRPr lang="ru-RU" sz="2400" dirty="0" smtClean="0"/>
          </a:p>
          <a:p>
            <a:pPr algn="just"/>
            <a:r>
              <a:rPr lang="ru-RU" sz="2400" dirty="0" smtClean="0"/>
              <a:t> </a:t>
            </a:r>
          </a:p>
          <a:p>
            <a:pPr algn="just"/>
            <a:r>
              <a:rPr lang="ru-RU" sz="2400" dirty="0" smtClean="0"/>
              <a:t>Дерябина Наталья Евгеньевна</a:t>
            </a:r>
          </a:p>
          <a:p>
            <a:pPr algn="just"/>
            <a:r>
              <a:rPr lang="ru-RU" sz="2400" dirty="0" smtClean="0"/>
              <a:t>+7-903-246-21-43</a:t>
            </a:r>
          </a:p>
          <a:p>
            <a:pPr algn="just"/>
            <a:r>
              <a:rPr lang="ru-RU" sz="2400" u="sng" dirty="0" smtClean="0">
                <a:hlinkClick r:id="rId6"/>
              </a:rPr>
              <a:t>https://vk.com/minispravochnik</a:t>
            </a:r>
            <a:endParaRPr lang="ru-RU" sz="2400" dirty="0" smtClean="0"/>
          </a:p>
          <a:p>
            <a:pPr algn="just"/>
            <a:r>
              <a:rPr lang="ru-RU" sz="2400" u="sng" dirty="0" smtClean="0">
                <a:hlinkClick r:id="rId7"/>
              </a:rPr>
              <a:t>http://minispravochnik.narod.ru/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654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90538"/>
            <a:ext cx="867727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885825"/>
            <a:ext cx="842962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68" y="1969246"/>
            <a:ext cx="9182068" cy="268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" y="413834"/>
            <a:ext cx="8990251" cy="323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414338"/>
            <a:ext cx="859155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" y="404664"/>
            <a:ext cx="89521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24128" y="1268760"/>
            <a:ext cx="323590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00975"/>
            <a:ext cx="8780844" cy="167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9866"/>
            <a:ext cx="8160380" cy="651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17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554</Words>
  <Application>Microsoft Office PowerPoint</Application>
  <PresentationFormat>Экран (4:3)</PresentationFormat>
  <Paragraphs>281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ЕГЭ – 2020 особенности и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– 2020 особенности и результаты</dc:title>
  <dc:creator>Microsoft Office</dc:creator>
  <cp:lastModifiedBy>лще</cp:lastModifiedBy>
  <cp:revision>9</cp:revision>
  <dcterms:created xsi:type="dcterms:W3CDTF">2020-09-25T20:35:24Z</dcterms:created>
  <dcterms:modified xsi:type="dcterms:W3CDTF">2020-10-19T12:09:45Z</dcterms:modified>
</cp:coreProperties>
</file>