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90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87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40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88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71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7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3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1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54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80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48DEF-0932-40FF-973F-395CF052F2B4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A796-90C8-4E00-9C3A-E968046474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55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деятельности ИМЦ в </a:t>
            </a:r>
            <a:br>
              <a:rPr lang="ru-RU" dirty="0" smtClean="0"/>
            </a:br>
            <a:r>
              <a:rPr lang="ru-RU" dirty="0" smtClean="0"/>
              <a:t>2019-2020 учебном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24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Организационное и методическое сопровождение оценочных процедур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563180"/>
              </p:ext>
            </p:extLst>
          </p:nvPr>
        </p:nvGraphicFramePr>
        <p:xfrm>
          <a:off x="838200" y="1825625"/>
          <a:ext cx="10515600" cy="5360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8705272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916158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27578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59490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530704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18-20.09</a:t>
                      </a: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РДР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результатов (6-9 классы)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8-10.10</a:t>
                      </a: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РДР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результатов (1-5 классы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21.11    </a:t>
                      </a:r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РДР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математике (6 класс)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12.12</a:t>
                      </a: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РДР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физике (8 класс)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30582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17.10</a:t>
                      </a:r>
                      <a:r>
                        <a:rPr lang="ru-R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РДР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русскому языку (9 классы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Районные диагностические работы в ПК «Знак»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556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11.11 -16.11 - История, география, физика (9 класс)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556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18.11-23.11 - Математика (алгебра) (9 класс)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556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25.11-30.11 – Обществознание литература, химия (9 класс)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Районные диагностические работы в ПК «Знак»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99390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2.12-7.12- Биология, информатика, английский язык (9 класс)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99390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9.12-14.12- Математика (алгебра) (11 класс)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0455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НИКО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предмету «Технология» (5,8 классы)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ОУ выборочно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539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23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Организационное и методическое сопровождение оценочных процедур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ВПР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 результатов ВПР и сравнение их с результатами ЕГЭ и ОГЭ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Методическая работа с результатами ВПР прошлого года: выявление тем, вызвавших затруднения; консультационная поддержка педагогов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Индивидуальная работа с педагогами, показавшими низкие результаты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Индивидуальная работа с педагогами, чьи результаты вызывают сомнение в объективности: частичная перепроверка, присутствие наблюдателей, сравнение результатов с текущими отметками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80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Организационное и методическое сопровождение оценочных процедур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РДР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Взаимопроверка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Консультации по </a:t>
            </a:r>
            <a:r>
              <a:rPr lang="ru-RU" dirty="0" err="1" smtClean="0"/>
              <a:t>критериальной</a:t>
            </a:r>
            <a:r>
              <a:rPr lang="ru-RU" dirty="0" smtClean="0"/>
              <a:t> оценке работ перед РДР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Методическая работа с результатами РДР прошлого года: выявление тем, вызвавших затруднения; консультационная поддержка педагогов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Индивидуальная работа с педагогами, показавшими низкие результаты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Индивидуальная работа с педагогами, чьи результаты вызывают сомнение в объективности: частичная перепроверка, присутствие наблюдателей, сравнение результатов с текущими отметками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814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Организационное и методическое сопровождение оценочных процедур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700" dirty="0" smtClean="0">
                <a:solidFill>
                  <a:schemeClr val="accent6">
                    <a:lumMod val="75000"/>
                  </a:schemeClr>
                </a:solidFill>
              </a:rPr>
              <a:t>ЕГЭ и ОГЭ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/>
              <a:t>Анализ результатов и сравнение их с результатами прошлого года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/>
              <a:t>Индивидуальная работа с педагогами, показавшими низкие результаты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/>
              <a:t>Методическая работа с результатами ЕГЭ и ОГЭ: знакомство педагогов с результатами по городу и району; с методическими рекомендациями предметных комиссий</a:t>
            </a:r>
          </a:p>
          <a:p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3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Организационное и методическое сопровождение оценочных процедур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Районные диагностические работы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«ЗНАК»: подготовка КИМ, методические рекомендации  по темам, вызвавшим затруднения, индивидуальная работа с педагогами, получившими низкие результаты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Тренировочные экзамены: подготовка КИМ, организация работы экспертов, анализ результатов, методические рекомендации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93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олимпиад и конкурсов для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Школьный тур олимпиады</a:t>
            </a:r>
          </a:p>
          <a:p>
            <a:r>
              <a:rPr lang="ru-RU" dirty="0" smtClean="0"/>
              <a:t>Районный тур олимпиады</a:t>
            </a:r>
          </a:p>
          <a:p>
            <a:r>
              <a:rPr lang="ru-RU" dirty="0" smtClean="0"/>
              <a:t>Конкурсы </a:t>
            </a:r>
            <a:r>
              <a:rPr lang="ru-RU" smtClean="0"/>
              <a:t>для 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50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конкурсов для педагогов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КПД</a:t>
            </a:r>
          </a:p>
          <a:p>
            <a:r>
              <a:rPr lang="ru-RU" dirty="0" smtClean="0"/>
              <a:t>Лучший урок</a:t>
            </a:r>
          </a:p>
          <a:p>
            <a:r>
              <a:rPr lang="ru-RU" dirty="0" smtClean="0"/>
              <a:t>Лучший открытый урок и внеклассное мероприятие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707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388</Words>
  <Application>Microsoft Office PowerPoint</Application>
  <PresentationFormat>Широкоэкранный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Тема Office</vt:lpstr>
      <vt:lpstr>Основные направления деятельности ИМЦ в  2019-2020 учебном году</vt:lpstr>
      <vt:lpstr>Организационное и методическое сопровождение оценочных процедур </vt:lpstr>
      <vt:lpstr>Организационное и методическое сопровождение оценочных процедур</vt:lpstr>
      <vt:lpstr>Организационное и методическое сопровождение оценочных процедур</vt:lpstr>
      <vt:lpstr>Организационное и методическое сопровождение оценочных процедур</vt:lpstr>
      <vt:lpstr>Организационное и методическое сопровождение оценочных процедур</vt:lpstr>
      <vt:lpstr>Организация олимпиад и конкурсов для учащихся</vt:lpstr>
      <vt:lpstr>Организация конкурсов для педагогов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деятельности ИМЦ в  2019-2020 учебном году</dc:title>
  <dc:creator>komleva</dc:creator>
  <cp:lastModifiedBy>komleva</cp:lastModifiedBy>
  <cp:revision>13</cp:revision>
  <dcterms:created xsi:type="dcterms:W3CDTF">2019-09-05T06:59:37Z</dcterms:created>
  <dcterms:modified xsi:type="dcterms:W3CDTF">2019-09-09T10:02:09Z</dcterms:modified>
</cp:coreProperties>
</file>