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9" r:id="rId5"/>
    <p:sldId id="267" r:id="rId6"/>
    <p:sldId id="268" r:id="rId7"/>
    <p:sldId id="258" r:id="rId8"/>
    <p:sldId id="262" r:id="rId9"/>
    <p:sldId id="263" r:id="rId10"/>
    <p:sldId id="266" r:id="rId11"/>
    <p:sldId id="265" r:id="rId12"/>
    <p:sldId id="264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65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32703-104F-4219-A5C7-7AB9340A43B6}" type="datetimeFigureOut">
              <a:rPr lang="ru-RU" smtClean="0"/>
              <a:t>13.06.2022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5C77-A61E-4360-8724-B1B6B3B004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627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32703-104F-4219-A5C7-7AB9340A43B6}" type="datetimeFigureOut">
              <a:rPr lang="ru-RU" smtClean="0"/>
              <a:t>13.06.2022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5C77-A61E-4360-8724-B1B6B3B004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364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32703-104F-4219-A5C7-7AB9340A43B6}" type="datetimeFigureOut">
              <a:rPr lang="ru-RU" smtClean="0"/>
              <a:t>13.06.2022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5C77-A61E-4360-8724-B1B6B3B004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484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32703-104F-4219-A5C7-7AB9340A43B6}" type="datetimeFigureOut">
              <a:rPr lang="ru-RU" smtClean="0"/>
              <a:t>13.06.2022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5C77-A61E-4360-8724-B1B6B3B004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040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32703-104F-4219-A5C7-7AB9340A43B6}" type="datetimeFigureOut">
              <a:rPr lang="ru-RU" smtClean="0"/>
              <a:t>13.06.2022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5C77-A61E-4360-8724-B1B6B3B004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227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32703-104F-4219-A5C7-7AB9340A43B6}" type="datetimeFigureOut">
              <a:rPr lang="ru-RU" smtClean="0"/>
              <a:t>13.06.2022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5C77-A61E-4360-8724-B1B6B3B004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144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32703-104F-4219-A5C7-7AB9340A43B6}" type="datetimeFigureOut">
              <a:rPr lang="ru-RU" smtClean="0"/>
              <a:t>13.06.2022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5C77-A61E-4360-8724-B1B6B3B004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540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32703-104F-4219-A5C7-7AB9340A43B6}" type="datetimeFigureOut">
              <a:rPr lang="ru-RU" smtClean="0"/>
              <a:t>13.06.2022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5C77-A61E-4360-8724-B1B6B3B004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10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32703-104F-4219-A5C7-7AB9340A43B6}" type="datetimeFigureOut">
              <a:rPr lang="ru-RU" smtClean="0"/>
              <a:t>13.06.2022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5C77-A61E-4360-8724-B1B6B3B004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322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32703-104F-4219-A5C7-7AB9340A43B6}" type="datetimeFigureOut">
              <a:rPr lang="ru-RU" smtClean="0"/>
              <a:t>13.06.2022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5C77-A61E-4360-8724-B1B6B3B004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756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32703-104F-4219-A5C7-7AB9340A43B6}" type="datetimeFigureOut">
              <a:rPr lang="ru-RU" smtClean="0"/>
              <a:t>13.06.2022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5C77-A61E-4360-8724-B1B6B3B004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406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32703-104F-4219-A5C7-7AB9340A43B6}" type="datetimeFigureOut">
              <a:rPr lang="ru-RU" smtClean="0"/>
              <a:t>13.06.2022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35C77-A61E-4360-8724-B1B6B3B004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612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f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81201"/>
            <a:ext cx="10515600" cy="2668620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endParaRPr lang="ru-RU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1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финансовой грамотности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1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ОРКСЭ</a:t>
            </a:r>
          </a:p>
          <a:p>
            <a:pPr marL="0" indent="0">
              <a:buNone/>
            </a:pPr>
            <a:endParaRPr lang="ru-RU" sz="1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5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8DDC4B-3617-404F-B116-D793547984D3}"/>
              </a:ext>
            </a:extLst>
          </p:cNvPr>
          <p:cNvSpPr txBox="1"/>
          <p:nvPr/>
        </p:nvSpPr>
        <p:spPr>
          <a:xfrm>
            <a:off x="704850" y="419100"/>
            <a:ext cx="11029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/>
              <a:t>Творческая группа учителей начальных классов Кировского района Санкт-Петербурга</a:t>
            </a:r>
            <a:endParaRPr lang="ru-RU" dirty="0"/>
          </a:p>
          <a:p>
            <a:pPr algn="ctr"/>
            <a:r>
              <a:rPr lang="ru-RU" b="1" i="1" dirty="0"/>
              <a:t>«Формирование финансовой грамотности младших школьников»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F3B60D-1713-4A37-901A-247271531DE6}"/>
              </a:ext>
            </a:extLst>
          </p:cNvPr>
          <p:cNvSpPr txBox="1"/>
          <p:nvPr/>
        </p:nvSpPr>
        <p:spPr>
          <a:xfrm>
            <a:off x="6400800" y="4876799"/>
            <a:ext cx="533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/>
              <a:t>Мартынова Оксана Николаевна,</a:t>
            </a:r>
          </a:p>
          <a:p>
            <a:pPr algn="r"/>
            <a:r>
              <a:rPr lang="ru-RU" dirty="0"/>
              <a:t>Учитель начальных классов                                                                                 ГБОУ СОШ № 283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3293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0"/>
            <a:ext cx="11460480" cy="6712999"/>
          </a:xfrm>
        </p:spPr>
        <p:txBody>
          <a:bodyPr>
            <a:normAutofit/>
          </a:bodyPr>
          <a:lstStyle/>
          <a:p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*Что такое деньги?</a:t>
            </a:r>
            <a:b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*Назовите возможные способы получения денег в семье.</a:t>
            </a:r>
            <a:b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*Как называют все получаемые в семье деньги?</a:t>
            </a:r>
            <a:b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*На что в семье расходуют деньги?</a:t>
            </a:r>
            <a:b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*Совокупность расходов и доходов семьи это -</a:t>
            </a:r>
            <a:b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/>
          </a:p>
        </p:txBody>
      </p:sp>
      <p:pic>
        <p:nvPicPr>
          <p:cNvPr id="6" name="Picture 2" descr="Сто, пятсот и тысяча рублей пнг(png) на прозрачном фоне в категории: -  Деньги - Предметы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7360" y="4997846"/>
            <a:ext cx="2712719" cy="1715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32360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6480" y="5140960"/>
            <a:ext cx="9037320" cy="1645920"/>
          </a:xfrm>
        </p:spPr>
        <p:txBody>
          <a:bodyPr/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обязательные и необязательные расходы</a:t>
            </a:r>
            <a:endParaRPr lang="ru-RU" dirty="0"/>
          </a:p>
        </p:txBody>
      </p:sp>
      <p:pic>
        <p:nvPicPr>
          <p:cNvPr id="8194" name="Picture 2" descr="Доклад бюджет семьи: Доклад на тему Семейный бюджет сообщение —  Primelens.ru-Зеркальные Фотоаппараты,Компактные  Фотоаппараты,Видеокамеры,Объективы,Фотовспышки, и Аксессуары в Москве.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93" b="10091"/>
          <a:stretch/>
        </p:blipFill>
        <p:spPr bwMode="auto">
          <a:xfrm>
            <a:off x="1234514" y="132078"/>
            <a:ext cx="9626526" cy="5293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4800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онспект «У каждой семьи свой бюджет» Занятие по формированию основ  финансовой грамотности.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03" b="50374"/>
          <a:stretch/>
        </p:blipFill>
        <p:spPr bwMode="auto">
          <a:xfrm>
            <a:off x="203200" y="132080"/>
            <a:ext cx="11836915" cy="3269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Конспект «У каждой семьи свой бюджет» Занятие по формированию основ  финансовой грамотности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15" r="64338" b="31679"/>
          <a:stretch/>
        </p:blipFill>
        <p:spPr bwMode="auto">
          <a:xfrm>
            <a:off x="1314246" y="3442649"/>
            <a:ext cx="4221316" cy="3319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Сто, пятсот и тысяча рублей пнг(png) на прозрачном фоне в категории: -  Деньги - Предметы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839" y="3503002"/>
            <a:ext cx="5059679" cy="319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6714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-213359"/>
            <a:ext cx="9144000" cy="1198879"/>
          </a:xfrm>
        </p:spPr>
        <p:txBody>
          <a:bodyPr>
            <a:normAutofit/>
          </a:bodyPr>
          <a:lstStyle/>
          <a:p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: Россия – наша Родина</a:t>
            </a:r>
          </a:p>
        </p:txBody>
      </p:sp>
      <p:pic>
        <p:nvPicPr>
          <p:cNvPr id="1030" name="Picture 6" descr="Методическая разработка урока ОРКСЭ на тему &quot;Россия - наша Родина&quot;. Модуль  &quot;Основы православной культуры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8" t="2208" r="1701" b="10681"/>
          <a:stretch/>
        </p:blipFill>
        <p:spPr bwMode="auto">
          <a:xfrm>
            <a:off x="1625600" y="985521"/>
            <a:ext cx="8503920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2917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229359"/>
          </a:xfrm>
        </p:spPr>
        <p:txBody>
          <a:bodyPr/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человеческих ценностей</a:t>
            </a:r>
            <a:endParaRPr lang="ru-RU" dirty="0"/>
          </a:p>
        </p:txBody>
      </p:sp>
      <p:sp>
        <p:nvSpPr>
          <p:cNvPr id="5" name="AutoShape 6" descr="Презентация на тему: &quot;Ценность – это то, что особо значимо для каждого  человека и для общества в целом. Есть ценности материальные и духовные.&quot;.  Скачать бесплатно и без регистрации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Ваши жизненные ценности - тес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214" y="1018698"/>
            <a:ext cx="7687946" cy="57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1526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2160" y="4561840"/>
            <a:ext cx="11084560" cy="2296160"/>
          </a:xfrm>
        </p:spPr>
        <p:txBody>
          <a:bodyPr>
            <a:normAutofit/>
          </a:bodyPr>
          <a:lstStyle/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Приведите примеры человеческих ценностей. Каким образом человек их получает?</a:t>
            </a:r>
            <a:endParaRPr lang="ru-RU" sz="4000" dirty="0"/>
          </a:p>
        </p:txBody>
      </p:sp>
      <p:pic>
        <p:nvPicPr>
          <p:cNvPr id="4" name="Picture 2" descr="Жизнь священна. Урок ОРКСЭ в 4 классе - презентация онлайн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7" t="13754" r="18587" b="65920"/>
          <a:stretch/>
        </p:blipFill>
        <p:spPr bwMode="auto">
          <a:xfrm>
            <a:off x="142239" y="254000"/>
            <a:ext cx="8067343" cy="20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Жизнь священна. Урок ОРКСЭ в 4 классе - презентация онлайн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7" t="41048" r="18587" b="36593"/>
          <a:stretch/>
        </p:blipFill>
        <p:spPr bwMode="auto">
          <a:xfrm>
            <a:off x="3891278" y="2611120"/>
            <a:ext cx="8067343" cy="20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3912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21919"/>
            <a:ext cx="10515600" cy="1554479"/>
          </a:xfrm>
        </p:spPr>
        <p:txBody>
          <a:bodyPr>
            <a:normAutofit/>
          </a:bodyPr>
          <a:lstStyle/>
          <a:p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Разгадайте ребусы</a:t>
            </a:r>
          </a:p>
        </p:txBody>
      </p:sp>
      <p:pic>
        <p:nvPicPr>
          <p:cNvPr id="11270" name="Picture 6" descr="Экономические ребусы - Начальные классы - Презентации - 4 класс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69" y="1605280"/>
            <a:ext cx="4036482" cy="302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Экономические ребусы - Начальные классы - Презентации - 4 клас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029" y="1605280"/>
            <a:ext cx="4036482" cy="302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Экономические ребусы - Начальные классы - Презентации - 4 класс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549" y="3718560"/>
            <a:ext cx="4036482" cy="302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5885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Экономические ребусы - Начальные классы - Презентации - 4 клас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055" y="1950084"/>
            <a:ext cx="4650105" cy="292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6" descr="Экономические ребусы - Начальные классы - Презентации - 4 клас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265905"/>
            <a:ext cx="4650105" cy="292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Экономические ребусы - Начальные классы - Презентации - 4 класс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695" y="3720305"/>
            <a:ext cx="4650105" cy="2924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70647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483359"/>
          </a:xfrm>
        </p:spPr>
        <p:txBody>
          <a:bodyPr/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Зависят ли материальные и духовные ценности друг от друга?</a:t>
            </a:r>
            <a:endParaRPr lang="ru-RU" dirty="0"/>
          </a:p>
        </p:txBody>
      </p:sp>
      <p:pic>
        <p:nvPicPr>
          <p:cNvPr id="3074" name="Picture 2" descr="Выявление ценностей человека - Психология саморазвития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7" t="2407" r="11708" b="19606"/>
          <a:stretch/>
        </p:blipFill>
        <p:spPr bwMode="auto">
          <a:xfrm>
            <a:off x="1696720" y="1376845"/>
            <a:ext cx="8798560" cy="539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742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0" t="21607" r="11811"/>
          <a:stretch/>
        </p:blipFill>
        <p:spPr>
          <a:xfrm>
            <a:off x="5963921" y="3210559"/>
            <a:ext cx="6109570" cy="357972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98240" y="1"/>
            <a:ext cx="7655560" cy="985519"/>
          </a:xfrm>
        </p:spPr>
        <p:txBody>
          <a:bodyPr/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: Семья</a:t>
            </a:r>
            <a:endParaRPr lang="ru-RU" dirty="0"/>
          </a:p>
        </p:txBody>
      </p:sp>
      <p:pic>
        <p:nvPicPr>
          <p:cNvPr id="4104" name="Picture 8" descr="Семья в современном обществе - презентация онлайн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9" t="29144" r="7356" b="13364"/>
          <a:stretch/>
        </p:blipFill>
        <p:spPr bwMode="auto">
          <a:xfrm>
            <a:off x="101600" y="833120"/>
            <a:ext cx="8016240" cy="2972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2416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920" y="0"/>
            <a:ext cx="10480040" cy="6614160"/>
          </a:xfrm>
        </p:spPr>
        <p:txBody>
          <a:bodyPr>
            <a:normAutofit/>
          </a:bodyPr>
          <a:lstStyle/>
          <a:p>
            <a:r>
              <a:rPr lang="ru-RU" sz="5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семейное хозяйство?</a:t>
            </a:r>
            <a:br>
              <a:rPr lang="ru-RU" sz="5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5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необходимо для удовлетворения потребностей?</a:t>
            </a:r>
            <a:endParaRPr lang="ru-RU" sz="4800" dirty="0"/>
          </a:p>
        </p:txBody>
      </p:sp>
      <p:pic>
        <p:nvPicPr>
          <p:cNvPr id="6146" name="Picture 2" descr="Семейное хозяйство часть 1, часть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89" r="4119" b="17039"/>
          <a:stretch/>
        </p:blipFill>
        <p:spPr bwMode="auto">
          <a:xfrm>
            <a:off x="1447588" y="924560"/>
            <a:ext cx="9137954" cy="4122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98555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138</Words>
  <Application>Microsoft Office PowerPoint</Application>
  <PresentationFormat>Широкоэкранный</PresentationFormat>
  <Paragraphs>21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Тема : Россия – наша Родина</vt:lpstr>
      <vt:lpstr>        Мир человеческих ценностей</vt:lpstr>
      <vt:lpstr>Приведите примеры человеческих ценностей. Каким образом человек их получает?</vt:lpstr>
      <vt:lpstr>                Разгадайте ребусы</vt:lpstr>
      <vt:lpstr>Презентация PowerPoint</vt:lpstr>
      <vt:lpstr>Зависят ли материальные и духовные ценности друг от друга?</vt:lpstr>
      <vt:lpstr>Тема : Семья</vt:lpstr>
      <vt:lpstr>Что такое семейное хозяйство?        Что необходимо для удовлетворения потребностей?</vt:lpstr>
      <vt:lpstr>*Что такое деньги? *Назовите возможные способы получения денег в семье. *Как называют все получаемые в семье деньги? *На что в семье расходуют деньги? *Совокупность расходов и доходов семьи это - </vt:lpstr>
      <vt:lpstr>Назовите обязательные и необязательные расходы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Мартынов Дмитрий</dc:creator>
  <cp:lastModifiedBy>Наталья Сергеевна</cp:lastModifiedBy>
  <cp:revision>23</cp:revision>
  <dcterms:created xsi:type="dcterms:W3CDTF">2022-04-17T10:30:54Z</dcterms:created>
  <dcterms:modified xsi:type="dcterms:W3CDTF">2022-06-13T19:37:02Z</dcterms:modified>
</cp:coreProperties>
</file>