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61" r:id="rId4"/>
    <p:sldId id="274" r:id="rId5"/>
    <p:sldId id="266" r:id="rId6"/>
    <p:sldId id="269" r:id="rId7"/>
    <p:sldId id="270" r:id="rId8"/>
    <p:sldId id="271" r:id="rId9"/>
    <p:sldId id="264" r:id="rId10"/>
    <p:sldId id="272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nachild.com/wp-content/uploads/2019/12/depositphotos_9387864_s-2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71480"/>
            <a:ext cx="7283034" cy="48577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57161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Финансовая                   грамотность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6578" y="5934670"/>
            <a:ext cx="21182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Тихомирова М.М.</a:t>
            </a:r>
          </a:p>
          <a:p>
            <a:pPr algn="ctr"/>
            <a:r>
              <a:rPr lang="ru-RU" b="1" dirty="0" smtClean="0"/>
              <a:t>Лицей № 244 </a:t>
            </a:r>
          </a:p>
          <a:p>
            <a:pPr algn="ctr"/>
            <a:r>
              <a:rPr lang="ru-RU" b="1" dirty="0" smtClean="0"/>
              <a:t>Кировского района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43306" y="1357298"/>
            <a:ext cx="156211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2428868"/>
            <a:ext cx="2643238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4929198"/>
            <a:ext cx="4929222" cy="1714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14290"/>
            <a:ext cx="3214710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7004" y="5000636"/>
            <a:ext cx="377699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значит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«экономить»?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285728"/>
            <a:ext cx="3643338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500042"/>
            <a:ext cx="3205158" cy="150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27908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5072074"/>
            <a:ext cx="4357718" cy="135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571744"/>
            <a:ext cx="2305042" cy="120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143240" y="2857496"/>
            <a:ext cx="5572164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3000372"/>
            <a:ext cx="510781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1500174"/>
            <a:ext cx="1321969" cy="85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3714744" y="3286124"/>
            <a:ext cx="1500198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00694" y="285728"/>
            <a:ext cx="350046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1285860"/>
            <a:ext cx="1857388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572008"/>
            <a:ext cx="3857652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2500306"/>
            <a:ext cx="3214710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143116"/>
            <a:ext cx="3000396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2714620"/>
            <a:ext cx="2800344" cy="138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464293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такие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редприниматели?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85992"/>
            <a:ext cx="25146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714884"/>
            <a:ext cx="3476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000628" y="4572008"/>
            <a:ext cx="3000396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714884"/>
            <a:ext cx="2428892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1428736"/>
            <a:ext cx="1476372" cy="140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500042"/>
            <a:ext cx="320042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9058" y="3357562"/>
            <a:ext cx="1095376" cy="1040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714744" y="142852"/>
            <a:ext cx="5286412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14810" y="2357430"/>
            <a:ext cx="3214710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286380" y="4214818"/>
            <a:ext cx="3643338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857496"/>
            <a:ext cx="3786214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290"/>
            <a:ext cx="3214710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27717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143248"/>
            <a:ext cx="335758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4429132"/>
            <a:ext cx="333851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2500306"/>
            <a:ext cx="2895219" cy="145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0" y="5643578"/>
            <a:ext cx="49932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Твой бизнес-план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285728"/>
            <a:ext cx="5072066" cy="174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421730"/>
            <a:ext cx="7137457" cy="64362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-99392"/>
            <a:ext cx="63282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Как появились деньги?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3638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7211" r="1815" b="2360"/>
          <a:stretch/>
        </p:blipFill>
        <p:spPr>
          <a:xfrm>
            <a:off x="1691680" y="523617"/>
            <a:ext cx="5472608" cy="63375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50826" y="-99392"/>
            <a:ext cx="47543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Деньги других стран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4624"/>
            <a:ext cx="9036496" cy="68133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43570" y="3571876"/>
            <a:ext cx="21431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4582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57158" y="357166"/>
            <a:ext cx="3357586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4000504"/>
            <a:ext cx="4143404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500438"/>
            <a:ext cx="3929090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2" name="AutoShape 4" descr="data:image/png;base64,iVBORw0KGgoAAAANSUhEUgAAAVMAAAC+CAYAAACI5uycAAAAAXNSR0IArs4c6QAAIABJREFUeF7svQe4LGd1JbqqqnOffG7OSVfiSkJCQqCAhCWBCEJgsLFs82YYMOZhbJEHHhg8Ts8fvM9mZNJ4gDGDhzgYxmCiAIFAQgkEKKF0o+7VzffkzlX1vrX3//ep7tPdp0+44UDVx+HqnK74V9eq9e+99tpOGIYh4iUegXgE4hGIR2BBI+DEYLqg8Ys3jkcgHoF4BGQEYjCNvwjxCMQjEI/AIoxADKaLMIjxLuIRiEcgHoEYTOPvQDwC8QjEI7AIIxCD6SIMYryLeATiEYhHIAbT+DsQj0A8AvEILMIIxGC6CIMY7yIegXgE4hGIwTT+DsQjEI9APAKLMAIxmC7CIMa7iEcgHoF4BGIwjb8D8QjEIxCPwCKMQAymizCI8S7iEYhHIB6BGEzj70A8AvEIxCOwCCMQg+kiDGK8i3gE4hGIRyAG0/g7EI9APALxCCzCCMRgugiDGO8iHoF4BOIRiME0/g7EIxCPQDwCizACMZguwiDGu4hHIB6BeARiMI2/A/EIxCMQj8AijEAMposwiCd3F0F992FYAhAAThIIy0BQAODp7/ABsANNevr3UNd1nBQA9+SeZrz3eAR+w0cgBtMz5gsQIAyngLAoIBn6JxQsQ/5MIgyqQDAJhFMCmQqmk+bsCZguwJ8woWAqv6fkx3HSgNsDuH0GaBOAm4Pj9gLuoP4bg+0Z802IT2RpjkAMpqfpvoVkkv5xA5qjgH8IYW0/wtoR+TtqBxH6UwiDMhCOAUEFCGsKtvxXFh8g++TiJBESEMMAjsPfEwidjICkwz8IeA4AThZwPMDrh+MNwkmsBLxVAD/zhuEklsEPBxGiF4lkGq6biIH2NH1H4sMurRGIwfQU3S8Bz2AM8I8hrD6FsPYkwuouoLobqB1C6B8BaqMI/QkARThhCewbK71jQ07hZ19sn1kBU25m+s7a3xkSCENPsddNIAQZbBKOlxfWGrrDcJMr4WM1Qm8DErkNcJNr4CaWI3CG4DhZeB63IcDGSzwC8QhERyAG05P4fQhRAYJRhGSZlSeAyiMIKzsRlHfB8Q/KZwKwnLJb8CMAOlB2Gf2bOU+d4s//pKONvaNgK8DNECtZq5tRpppYBSe5HG5qHXx3G5BYj1R2Pdz0RsAbEpbrMGYbL/EIxCMQdydd9O9AWJPYZ1g7jLD6CILSL4Hyg0DlMWGk8A14RgBzLuegTNUA7QKBNXrcaRY8zWiFwUrIIIPQHULoLoOTXA0vuwVu9hy46R1wU1sAdxiOk48Z61xuZLzur90IxMx0sW4pQdQ/jLDyKMLKgwiKDyAsP4ywsgsITsAhS21inQs99MkA1iCYDsM2n1+dvboZOKkVcNOb4Wa2w83sgJt5GpA4C05iNRw3u9BLi7ePR2DJjUAMpgu8ZWFYRsiYZ/khoHQH/MK9CCuPA0wkMXnk+MLupuOWcz9gHTQ77IdT9OgUfu5HmQ4rdNpXc5jAcQisK+FmNgPpZ8DLPQdedgecJJNavXEYYL43It5uyY1ADKbzvGUEUfgHEZZ+Dn/qdoTFe4HqowirxxGGviqTZJ48dyCNgqeeHqVNvSJ3ckQmRX2piW8yGURWDMqd+mXdEAEcnp9k/jWRJXpUyf5rMmtmcmp6IDqx0xmhgTqIewi9QbiprfByT0Oi90J4uYvhpJ4Gxx2MFQHz/J7Fmy2dEYjBdI73KgwDmc6j/FMEhdsQTt2BsPwYQsZCRTg/DaDzY6OULQ0i9FaIdEkSPd4ylTAxMVQ9gLD8K8A/CoASKaJ2Bk5yLZA6G3CHjAbValbHEVb3AbVjAKoIKbEKygj9AsKgBsfxBfwVnLtjp3bImuOs/D0IHITIwMusQrLnPCT6roKbew6c1HY4lGPFCas5fuPi1ZfKCMRg2vWdChDUTiCYuh9h8QdA5TaEpV8hrI1Mg6jZl0zrOxQcTbNCVi8ZmZHVjibXwck/D07uMmWjXFky7H1wvD45FtUBqD4pyayQ2zFGSUB1cua/WRGV1P8mAFeeUOZcO6q6VTlmEqE/Loky1I4jDFS/ytguwbWbsIG9jujUP6B8tgZUBedTSGZXI913IRJ9Vwqoepkdpkig64GPV4xHYEmMwLzBtFgs4itf+Qq+/OUvY9++fRgeHsYNN9yAV7ziFVizZk3Hi1/ItqdjVMOwiKDyOMLJ78If/RZQvh+Oe0IZXbNMyUzrO7HSUNhZAo7L0k8K6w2d9YbgkMX1vVKYZlh+FGBCi5VRXJ+VTYllAKfOiTWSKQopraJSoHS/aFjhEHwzALPr3F96hySFwuoehOVHVPCf2gQnsV4qqJggE71r5UkE1cOAfwJhbQyBXxKtK0KCa/tRr7PTOl0lOwV8H6hUgFoN8JIpZPKrkeq7GMn+a+HlL4eT2hqD6un4MsfHPGkjMC8wPXbsGN7znvfgvvvum3FiBNU///M/x5VXXqmVN03LQrY9aaPQdsc6pQ+KdyCY+BaCqduAyp56TFQ2iwJNE5CKQN7xzDgkpOqIWk2ZtocTCFkq6uTgeMuAxFo46a1wMhcB3gqE5Z8DxdsQshpKKpsoBC0DlCf1vBBO9nJlnv4IwtIvJHZL1YDERAmmjJ8mVsBJnw0ndZbEHlSaRcBNw0kwQWSYbjACUP86dTfC8hMI/UktHvDHgWBEWGtIuhlWZrDwVmBqwZegWi7rTwgH6UwKmZ51SPZfgeTgy5DIXwnHG47jqaf+ix0f8SSMwJzBtFQq4f3vfz++/vWvtz2d3t5e/P3f/z0uvvjihnUWsu1JuPaOuySABOVHEBa+gXDyGwhKjFOyFr5NNVIDkBJEMwjFdMSD46aA5EY4ucvhZK4QMEVwSOOeUj/fA3gDcJLrAcZG/VENJRTvBgJWRIUCRgK8qR0A2SvX5cuKTNOCX8jafU7jWTrKeCvr8bU+HyHBdDdQvAshGajbDyfFOOsWOIkNkqgKJr+nMeCAbNSAdzCmTLU2KeeFYNyAqg6flUtpti2igTUvGQIqGWqxpGzV8xwk031I95+P/PLnIzlwHZzU+apTjZd4BJbwCMwZTB988EG88Y1vRKGgGeV2y9VXX42/+qu/Qi6Xq6+ykG1P3RiTjR6HX7gLtdEvA4XvwwkOzlrSqXFSBVEyP/1XM+0ENafnRXD7/i9JxIRBCaF/AGAJacA6/CMKgJkLgeQGTSxJ1dTjAJNHNDTh/hIbZNqO5EoTlGVdPlGMMVBPQU5irwZAHQI/2WRCk06FOxBO3YKwNmpiqinJtrs91wrYc7ofTv0YQekJ0KHKcUKEvklYCTsdV6CXwgM6WCURhi7gk2Xz92lAbZZQcbpPQC3RnyUAEp6DTM9y5JdfhcyyVyDRc6VqVOME1an7qsdHWtQRmDOYfvWrX8Xf/M3fzHoSBNGPfexjOO+88+rrLmTbWQ+4CCuEqAl7Cya/BX/s3xBM/UyYGDGy7SKMVBNJjssEEBmWyT5xGk7GmdoGp/cGOJnLxAUqLD2gQOkfgROOKPimL4KTvUyZqWPMSwKyzlGVQnFqzuw+E0oCkhZIXTFBCWtPGeAtKfDStITMU5JWDBPURAUQFn5iMvuuGKM4yU1wc8+WOKow4Mp+Xa+yT85PklR0rJKklKoAhC3zuoUdZyUR5xfJ3KcU262nQNOgkZkWiwqqNePRkkrn0LvsXORX3IDU0A1w0+eA2tV4iUdgqY3ASQNTDsT73vc+vOxlL5szmLba9mQPLJlVUH4AwfgX4Y99HajsNqyuk06UU3j+0PYuITFKMjxO28X2LrkaTvocIHWeJIxCMtzCXQjLD2hNvsvY5XogczGc9PkCvNPqfiI4s/JGHyrhBQIomaf1OCXjLCn4Fe9SMA2rimYJqgKeDyezw+wzMKDL8AJlXFqDL05SHq34eCwTmyU4+yNA9SDC4IQB2N0SRw3JfoOSsu3UWXDcHgTFh+BP3SlJLPm8DZjyHhJQGUMlUyWgloj9jod8/1r0rb4WuRW/Bzd3GRzRzMZLPAJLZwTmDKa333473vKWt3R1ha9+9atx00031dddyLZdHXCeK4XBBILi3aiNfgbhxLdFLjR71RLBiLFJMlJPpucSE2ViyFuhsVKCIxMslDhVDyGc+ibC4h0ChsLqUucA6fPgJFnfnjbgzTgop+wsChjXaCnZrsQ+eYHRjFcKIQFv8ptA6b66YYrY7HG/+WvhsHaeGX4BYAKzAUzRp9oB4+cWrPm3jMRYhYHKS+YJBFM/0gQWY68ioVLVQMjfGUtlFRj9COh8VaN1IMMLrRcpCjCAWygCY4we+ED/QD8GVl+O7Mo/QKL3Ojjeynne0XizeARO/QjMGUyZjX/3u9+Nn//857OebTOYLmTbWQ82zxVC/yiCwg/hj34OtfHb4AQjWr00U4gwfQSJj3JK3w8n0SdieZE0MXPurQGSaww4EsAIVK6K7Qs/RFh9UmVN6XNlij3NRsk4CaSBAq+UpO4XoT2SzPJfYKbs1suUp5OQKXtYuF1lT2StkqQ6C8hcoMeRGIU9D27DEIQB1Tqa2s8J4qFO7yt7JJYbhlUEFPiTqddOTIcwxFuVDHYKUg0m6Mi/FUR7G7ASjKDKarAWYxnVqI5PAMcZxgXQ35tF//LzkV/9B0gOvgKuxJDjJR6BM38E5gymvKR77rkH73rXuzAxwUxz+6UZTBe67WIPJ+OM/sRX4Y9+HmHx5wiDyc6M1MZHZXrcByTXw8leAidzsQrra/sk687Yp5N+2vT0mgDJqbHIjGoqvpcpvW03QlZIIGPGfRdQvF30pXTYF3BNnQfkXwIntd6wV8tODfjWRhDWWBFVUXE/ZU/M5AuQ23YmHD2imonnips//VWpUKCe1FVdKquvSr9EWLhVQFEZJI/TYvTFmDowptSMqU4CIv6vaqy1ehRBdUwSbk6TCoLsVKDd1RjqiRFgkqFhB+jNJzGwbBt61tyI9LLfg5veBkdCHvESj8CZOwLzAlNezqOPPopPfOIT4NQ9m83i2muvxYUXXoh//ud/FhE/F+pNX/7yl8+4+oVsu1hDGdb2IRj/36ge/4zInly3MosZiYmP0kiZU/fEcqlScvIv0DYjhVvV6NlbDqfnpXAyzwBCAsp+AVH5e2qbtg+pT6lt7JMAlxLmFxa+B5TvVFCyme3U0+H0XC8xWGGqDchmp+4cGTEkNYAZja1GgJQASKVA6SER8qvUibaBHpzEMJzshRpbnbpVTazJfkNPAbOhtQnn6iTHw1JgwLYplFwFlb2mMotm2CX4lRGEVaoWRhsUERZMeWaMm05OApzyl3h5BNSci/6hdehd+zvIrng1vPS5scXfYn354/2clBGYN5i2OhvqSP/2b/8W3/72t5FIJPDRj350hta03VUsZNu5jAwd74MKgfRf4Y98Gn7hEbiu3zljLxQqBzcxDCSNwD5zLpzc1XDS28XwGcU7JXboMAGVvVSqlZgUEjE9W4nkLoWTu0oZqciVZKeRGKaHsHoAmPoanMovYaukQiazclfByV2pmXxJQDVVCtT3ZUciYnpaX5fMl+GG/QjpKUBFAYsGJLRg3PzdLNye58JJXyJm1kHxHm2jIrpTMTadHmopDvDgJDfAzbCaKS1aVMnql1m1pdvQy0DKXqtHxARGzFcI+9N9AiVeSqUdfyidKrJC1gV6MkDfwBr0E1BXvRZu9vxYOjWXL3u87ikdgUUF07GxMbztbW/DL3/5S2zfvh0333wzVqxY0dUFLWTbrg4gEOTLNLo29q+onfgCwiLjjBUBUj68bRc3DZfVSblnASyDZM8kSngS6zQ2SnZHkGKYgIJ8mo6wvxMz99XdcJiQyj5LSighPZWsop1p7SM6RWdGnRVSBN/ST7WZHved3A5kr4STMvrTeibfnm00IGlZqf2bTsP1eAqmtApkEYKwUmG+7HQaamwzsQJu7/PhZK8UVhkUb0cgUqqjpn2K3a/RP/FlkBhSfaiTlkqpoHJAjVX8KQkA8BhSW+CXEFbZsoUtWiYQsojfLPyc2X3LTousmjKAmksB/YMrMbDhd5Fb9Tq4mfPgiK42XuIROLNGYFHBdOfOnXjTm96Ew4cP41WvepVk8slQu1kWsm03+xe3p9ou+KOfgT/yBfil3ZJAsaYkrcHUZOxTa+H0/Bbc3pfDSW4TdijdQ1maKYBRFjAVAKRciMkiVvSQkQVTcCxQyhScIOJoNRHr6SsPCfsLk5tVykRQEkPpcVULSFXUao3JCittXgiShv2RRUrJaVZjugRnqgDqi6umJoyJMmHlEyTNvNodkFJWly8MZtFrRxFM/VDYKbP6kjASAGR2LnpPTRdUiWmqK5XoYlmVRXYqx1ZW64Q1BLVRBOWDGtJgbJWiAIPRrJSaMgy1wCH19SWXTQGDQwTUVyC38o/hZc6Pp/zdfOnjdU7pCCwqmH7pS1/CBz7wAaxatQof/vCHsXnz5q4vZiHbznYQndrvhT/6Wfgjn0JYpoZ0erGA2ph1ZgyRpiLrJTvv5q+B2/NSFamXf4aw+BOVDtEij8BKNub2wMlfAyd3jU7nJctNwTsTPKRaKWWbUi56L5zSXZo55/Q7/UyNi1K0LwDH+Cf1qzYb3256z4z+EXWFot6U02ipze9TM5HM0yWuWVcVEPToHFV9UsITYifIl4owakq0ehUMq3Saut94A5DdsvHeoEzbw9p4ROvK2KllmYytkoaS6RalMipg4UGdglKWxaGYRFA5qFN/noux/yOwUoPKGCrZaaEEVChQcIB82jDU9b+H3OrXi7N/XC012zc//vxUjsCigemhQ4fw9re/XRJT73jHO3DjjTe2NDppdXEL2babwQqq++CPfQ61459CUHpsRqJpJpjSU3Q5nMx2OIyRMl6auxZO9lkiuA8LP9CkUvrpylSrBKUREehLZp+eoj47kB5UgTwF+lzST5MYI+OVKPwATkggCxGSCWY5vb5EzUtsbFKAmKBqNaFRLaiZ0gc1hKzhZ/ZdTFEiIQT6AfS+DE6GVWiGTRK8aI7Cc6sd0G2YhZcyVE/UBsKmg3EFRKNzpfjfyZwvpabB1D0G8Bkbse7Qojw1PU94bizLZXKrLF1QxSqQP3w5MNzAMED5AILKoWl9rNncN65TTEiNTwGligKqTPmH1mBgw39CdtUfI5Fm1Va8xCNwZozAooBprVbDJz/5Sfm5/vrrRTYVrcnvdKkL2babISTz8se+hOqxjyMoPizT7GbdI7GK00nVPtKUZJUwOjfFeG9JpEZO/sVSKhpOfg2o7tWpPBNQ1JWy91NYhpNYriWZTO6UfgaHdfd0upfyyzycnhfDSZ2jetPiHXBQFcPkMH0xnOxvSdWSTOWlo+lRdYGi+N3Nw6F2lexRpsRmus2kUGUfwsJ3EFZ+NQ2Y3EdYhZM6F07PDUBqoxYAiHfpPg0j8L+ZgJLzs42fAhMbJZ6zRJY43iPXygQapVz+xG0IC/cadyoD0OxS6vUKwyYQg5aBBGWeA5NmZLSiPaXoX0FbZGBiJkNApfeBMlRZzPuAFVJTU8DYJFCsAB4ZagboGdyOgY2vR37VH8IVhUO8xCNw+kdgwWAaBAG+9rWviZPUNddcg3e+850YGGDGevZlIdvOvneSpBHRkVaP/jcEU7+QZFMrAbl24OQe6Vi/Em7+Eri9z4NDrSZjm6xuojSH/p+ln2n8L/0M0ZnqDm0t/SRCxhhpnUew4nqssydwCLC9UJI8apn3gICp7tsYnLD2nTrT6qOAyJao4zXGJcmzVCXA5JZUNHlAUEVYuBMo3gIEUwj5IhCbvFALAgj2ZMKs26cvKuO6wkS5X9WfhoEpPU2s0l5WjLuKykCLDahtdTMXIGS1E1lp+QlTjmoAl+75NLRmuIN1UZSJUVJFZyrJ9jPmuxxh7ZiUnVJ7Wte7Uk7lFxCU9zcyVIYCzA1mYmpiEhidBMoVIO0B2ayH3uELMLTlT5Fd/ttwOBOIl3gETvMILAhMafJMNvrFL34Rv//7v4/Xve51yGS6M6lYyLbdjBnZoD/5fVSPfRTBxO3KMDtWNWXgptfDzW6D1/tbqh+luJ7gJA72BqikTNIwMkngFJWResOmtPNrQJk+r4x1MruizkzCPFmnTxpMUDYO/ZKcovZUfEnvAyoPCNOVZFZd10kZUg+Qfa6RV9GJSyuOxLik8F1JWAmzpt0ek1kEaAKcmEJzn6bNiWkwpYkfqgU2w8k+B/DIum9Vq8F6nDYhzJmhB2lzUqNbFM9F46IKlmtF6SDXINdWUulZeZdoVF0aqIhnaU1DBKVHtIBBrk3fYmSzQcmYU0u82MwSpA2KivlPjGsMlaOaSRFQMxhYfRkGt7wFyb7rYnOUbh6KeJ2TOgLzAlNOze+66y7xLGWyiVn7HTt2dBUjXci23Y4Ep49ioXfsY6iNfQcIJzpLnxwC6TqJkbqpNXAy5wLeBsCp6DQ1sUYYpQAqM9oUvVNiJLKn5QBr8snARHTPnlC/1Cm0dO7cpkYmnMIT/ESMH6hrvgApDZ6ZkCLD/LGK25FoEMk7UibqARkWCVxnykoN6NDdqfhTnb4T38hIWYIpLvqPKcMVPalO29WeL6c/ohG9RMILYeUhBJMMFxwyCgDTl5oMNuD039D3Oo03n7OJnoQgWNGVkOQUGTBjsbKNOygvGxYE8IXhF3+BsKKsPfoT+GMIinsR1hj3ZV8qfV8wfjo+DoxMAGXieKjT/XQS6OnNY2j9Dejd8A4kco3eud1+V+L14hFYrBGYF5j+4he/wL//+79Lkmnbtm1wO4o0G091Idt2c9HM3Pul+1E79k/wR74i08uOtfaJlXCzF8BNrzJTdlY65dQcOZgQExM383QxDWFWPCw/iHDqR6baqVcYp8QTCbpkbRKbfNJIm9i3ie1FKghl6v6UMlmJJaak/QiTWDL9nvomUNspYCfT9QY9KdfvB7LXmt5QKkMSMOI0XXSbxpGfzJSlqCUK7indYgLLeAgytsljUrvqEeSWaTdThgCKrO/frdct0ic70WZmnr+2ovUGUCkDoxmLTNsZL2WbFdW3in2fOPvTtCQUVYWcl+zeAirtAPnZEQSlPcYf1dQThKo/PT6miSiehgVUSqb6RIP6R+hZ+wZ4aZbbxks8AqdnBOYFpqfnVLs7KjP3tZFPoHLknxFWnhJBflujDScFr+8F8IZeAwfjwg7ZssOUBJmZbC+83EVwctdKAiac+oaCKZNCjGFS4E7WxaSLTIGNHZ8t66TgneuXf6qGIAIgdF3yteY+d50Ac1j4LhyahNCdX6bAtkTISKKS5wgrFaYrfqfGQIXHZOghpFMTtUQ7gdLtmq235aiCgw6QoNs/naSeZrSyhxGWHhaWraYmpttp1Dbf1ua3HX4b4FQhv1Q8aeZKf5cuABzTpIJt3cCa20W8AvhZUEVQYoiABRDKvLkbxk1HRoHRCaBqMJ6AmnCBXNpF7/C5GNr8p8ivfCWcRBw/7e5Jidda7BH4tQLTsHYCtfF/Q/XYh+FP/qIuyJeHsoFYeZJQcRKDSAz+ARLDbwQo6J8gk404IyVWwc1eAjf7dLXVY896akzLu8SRSeKSZIy1PQirOzXOKTHLdeKoL7E/6lGnbgXCMWmBLFN8qyFNXQAnQ7kVE1K05iODjDpRG9D11gK552q9P2OTIjOixInN7w4ATDBR6xoWpcJI26Gw4IBxTMZ6jd7VZTnsWXLdojCo7tNkUcDEHIHOVjbZyinGRvn35vKwiNGK/UZS4qXwV/+OqtCfYMp4rlEMOK5aCjopBX/R4ErKTKVZtTH4xZ0Iq7wPod43BygW1Flqkn4xxhaAHzEhlc9n0L/yORjY/GZkBq+FI/KyeIlH4NSOwK8NmEoH0anvonrkI6hNUFBvXN8NkDaAqZuHm7sYLo2TKcjPXSJa0HDqh+rNaabFTnIVXMZD07S/yyuYmgZ32gguDZQfRlC8TVsviyRJGafT+1KtZpr6OsLS3SZp5UgrZamOkjLRy0UsT92qlUo1VBeR5bJ0NXOF6ld5DgQnSowob6K+lQxUupeqG74gj9urMVrGT90BydKj8rDELDUpRhZINstkGmOoDBuoA5WAnnix9ouaQSz2pJIr4gcw3au6Dp6tOpiKwJ/MVHSsBGhXsv5UCDheThJVdPZXkb86/0u8tLQffmlvQ68pHl6y+mzGyku1vQZCTUj19PRhcMMr0L/xrUjw5dcp2Xhqn7H4aL8hI/BrAaZsNxKU70Pt6IdQO/FVMdyI9q2fEdL1liMx/B/h9V0Pn9nlGh9cWr8fMp6gBBeyIj78w0Ca4v01poR0BA79SzPniuQonKAr/yMmzmgqhTKXw+m5TkCJxs2MR2rSKaGCfk7vMxfBSbJCzEdYvh+gpMp/ysRCiTt0p1oLpC8UvWjd4o+gyOSXlI5yWm4rowyIsooptQNOcqvqUjnVlkKD72qVFo8n03C2P8kqyNniADJmAbvtQGozHJQRFH6BgN6mFktZqsrkFcX4ojjQuGlLMOW0XYT7ZJ++tHamNaGb3qjx0+JDCMqPGxAnmKrrfjM7tYTXyqRohsLjVWsKrMRNAmr/8HoMbfoT5Fa/Fi77ZMVLPAKncAR+LcA0qO5G7cQ/oXr0X+CXD017khp20uCaL1KlLXD7X4JE3wsRVA8gmLgVjsOunkn1G5Wppcb8HLI9KQPtMb2PPCktdXJXIGTJ5fi/6TRb6uHzANuPZGhMslZ0raxOIuOVGCmZIjtx0mFf3KO4EMym1KmeDfYkvsgZLw1E1gOcmgdHJduO0oNAbbcCa2KTivwJ0Kxkqu7VpFLuGjjp89Q2j5nx2m6EFXoAPKHAR7kUQxYMU0g/KgLziDr6s48VjUSyz5K4COOpQeEBZesCdUxgrYObXCEvlqC8V2VOEiJo/NYqK2UTPquV5QuiD172XPVlZZ0+wbT0uFZLCTPlwuoJH0H5SYmfKns2Cw1RqtM9pMRtirZ9ZcBj/DTroX/VFRja9p+RGXxeLJc6hUASH4qtmbkKAAAgAElEQVSJUUnfLt2FD3Vt/F9RPfwh1KYeUhJjQTQS6lN2yvYiq9XKjR6cKVYcOVIRRIBw0lsQVDiF3gM4plJHwM43s8aqbtd7vda8i2nILzR7L83p1sNJsxaexiQ8HmVUh7XiiO5JMu3uV+MQAic7gEpNvDEykVioEeSLZrOIkMytQv3pYxJ7FIF8lg3wzhbZkUzReYzCjxHW9ugxKOMS8fxBNWAJxxScGeMlqxaBfVUKEMLCPdrG2TYFTFIGtkxixyHr532CpQr06Q7lprfI9D+oHkJQfNQUCzTFVAmkBEgGN8leGcs1bVPooOVmNovkjLFRsl6J1NbBVO6gxEyDEsMY9AGYXjg8BE+aonCkKOTn9J8sley0r38I/ev/EL3rb0KmR+PW8RKPwKkYgSUNpmJgMvVDVI/8PapjjHc2CvPrU30NE0qm18mer0JyNfGUDxynJnX1bv4qYUnB1E+0Yqie3TYAzSmx1ydWfG7uCgUziQcyZsmpM42fyayYlQ9MaxPTT4l/J4iWHkRYIcNktt0VFqh9o7itAXyCaG0PIO5ODwMBJU5JILUdLtUD7OskSRZTqcTWJVPfN7FZvgQYpjDTd6l0SggrdrJXwEmsFRlVWH5UwwWiB7VtTMyY8DRk+s//8TOGEPrgZpi8WqGtqmmUQmYqtfcRMJXYaKhMnt1UgzEE5X0m2WTGm6yc8jNqUik/EzA1tf36OtTa/RJZNSuy9H1vX/tVslPm39jhlNKpKWCqCHgeXfqBfP8O9G18K/rXvhJeMm7MdyqAJD7GEmemQXUXqsc+JNN7rShqXKJJJyeRh0vjEv5IK2GbXeYDTkztU6AVxnkYQeFHphWIrdRhpJHTUfp+LpNpvsiUpL5dhfhqhcd6+uMa/+NUWtz12WDPVes7ZvbJZInuAnBXKcslM5TM95jU/qNyv5aWUuTPSqXUeXDzzwMStkEe0YQM96C6RVHeRPOV6ESj7rrPC2Tb6eWyL0ko1Y7DMVItBUyBq4gkiy+FSCyUFn2s8adrFq9RTFzGNW8V0aBqYVSPxJjZUJAaWr/woOpPbVVYPQBbr+PV9ij12ycGqALCOtVX5yl7aSS8bHUiiahQbfsIpvxvstPe3gzyy1+EgU3vQH6YIYvubCBjQIhHYCEjsGSZKeN4tbEvoHL4ZviFRzuWirpeSqeWtG1j1VEdOKJDxy6gaTUUIXj5BxSgxeWIJDClZaPieDQCx8to91Hp02Qc64XKMTti4nzSj2m1MShJq2kyJVT8nC2WU+eYzqS0xZtUrafETQnIjFNa3SdZ6dMko+9QUkTwFs9Q2tjtVdMSce83LNKybsPydJ6u4Qp1v7dMchrMWn2JbBWS7oY6UcOGZepujEkYW62jIJE0K34A9DjguATFR+CXnjAuUxbULAPuAKYSfjkIv7hLYq+2glVLZtWqj1N8xlAJpCw1JcgynEN22tu/Bv0b/xj96/4YrsSv4yUegZM7AksSTCl+Dwp3osLp/Sjr0jv0b3I8cX/ycmypTIehyFS2eWzJOr2k6DBFrkMpkWS6fYhMque5gLdGaui1HQkfcuPlKaBrBevGg1RkRjyIEfILElh/Tya1WGPPdY3nqdSs26BvE9AR4Ok8ZYxVJAQhDk2mEMBWOYk8Sj0BNAww7WgvWN+gcGqhF42MSQOYysa2kGC6tLQx4s7pfa+JDeeEgTPBFFQ5a4gI9JvGXe7IjMi9xk1Fc1obbwBTceb31feUCShO8+l7atlrKskupy5yy65Ez4b3oHf5tfAYA4iXeARO4ggsSTANKo+heuxjqB77HILq0Y6slK2YvdzZcNh2hIDU1CWzYWzDEE5qJbw8y0OHEDADLjX4ByWp4/a9BG72mQhL9yCY+AZQG5VWyh0NVCKTV4OUCnamVbJoQ7kPtw+hWPCxy+kBEzqIxiIJikYGJcBtS0SjoKuSJ+1OuhwhOwGIHIqO9tEOoww2mvp3AWEbyogiaSuAm/lNbARnE1uWMIorZaMSUuA1ClgaWlkvI50GwJlZUEckUkFxF4LqiUZmavbERBTbRE9QDFEDUgmAjR3IUJMJIJ1bhv6Nr8eyLX+KRHrNSXyM4l3HI7AEY6Z8OKujX0L50M0irWlnCyCxOzcFL7sJbpbT+z5zvzuJF0IRq7v5KzTBRMHQ1A80fhpU4GafASf3THWoL9xhZEEEU+7TGjdbtbjEBkwBQPRv/DMrk3rraOUkelXbKYYjrJO/S6f9IqaPLgRhHsf4mQrjtVVLZIVDcDIXqqIgpI7zDoCmKwKm6nKv7JJlr2TGAyrSr1vymfNsYrCdHpQGMKWrviTkilLjPy0U0bGQIgYxTjG+AvaONMRL7dFciQlrNZSaXktcNXL7GDNlvHScfqclIJsGenLT+tN0GhhY+WwMbXkv0kMvEp+FeIlH4GSNwNJipmENtcJPUD70X1EduUV0ku2eDz50bnIYiR7KoNaZckVTnthxNANpz+HmninJIwFOakWZsGG8lXFTSRSpsYjkoF36lhL4qLckWFGralsjR/vWGyTwVojwX/SenLozrEBmygx5kSYqu4zDvnn4ZTOyUoIgj2ONSCyymNAF95e+SOO0dJFijymx3rNxTbpg9wOJtXDS6+G4A+JPKusZvWhzKGC2L56Cm8ZktVqKOlkaQ9u/K4BL5RPF+j5bljCppIDaeorPbQmm7Ha6SzxQFZwbz4aOUtImekp/yEr7TEic038uuZ4BDK1/Hfo3vQVeJo6dznY/48/nPwJLCkxZh145+lGUj3wSQUWn962YqWaU++H1XAg3e5aR+WhSqPOUnGtoGw6WO6qwvqoOUMKmVPZDCLC6Sals8nqlIoolnDKlRVmMn6WMkwkiyfZH6huZyGFHzwSt66gVzagCgDIokUwZVmvvq50iU0XAMlRO4+mlajP4goAqgQrZSI+aVpAhsvJIE071MtHUVvEbYPyYSTyauwRsz2zaozTGSTt/sSxgqrSpJAL9QPxeLdU0cVa2kM6cAzdztvR98gv3GYNprymLHz0e5VGTOs2v8IUwM+zA4zMJRVZKMOXvuSyQTKoOlZ8lky76lz8LQ1vfjeyyF8eZ/fljRbzlLCOwZMCUD6s/+W2Un/oAquN31YGxobrJPnBeHxJ9VyI59DsynQ0KP404yHcDqJooEt4kAlUTU3SSKsxnial/TJ3p/QkBU6nhp5iecVlpO3JAwbHKTDbBNCpsZwyRTJPlpcyQJwzwMQFFm6vodNQkkxLrNZsvBioJqYgKC7dp9ZW8JWhowvMmmGmyR/SfddkSmZ0jrFsScaz2YmsUXoOwxCYpVBePTp19Up0QTCBgO2erMzW1/pQlUVLlZc+TcQrKexAUKZWi8YuCaeuFYDpuwJSzgNYxXE71GTslQ+W/BNIs302BJqe45HsGMbSR7PRN8NKMS8dLPAKLPwJLA0xpLVp+FJWjN6N89PMIqmP12nsLpnXpDJJI9F2O9Mo3wO25BkF5N/yxf0MoVU0qHZqdncqjK8aZtCaptyZhYz0R2T8bTjiJoHC79nuSbP9qKVN1qMNkAz2RONG30zzRKk03zFdEqPojgUACIKfwNhkUvdEqN0Jym+o8uQ8K7VnZRObLfQjLXalln5VdwhLrCarIrhS4IuzamI+o/Kt1fb2yTKoSGrPxdRA0qgIR2XM6T3kZe2Vxn9ShkiWnd8BNrZNQCcMmTBqKUXaDUL/5y80E1iiC4hMIqqNtQZeJJ4IoWehUSYX8ubTk9CSeSlDtyXroW3E5Bra9F9nh6xiViZd4BBZ9BJYEmJL9VUe/gvKhf0Btir2TpmfNzWDKFhmp5a9CavlNcBL9qE3+EP749xXYyN5MWZTY4Fnm2cAam8ZYsNQ4KgkGrtVy1MQQwsojCOkcL+2KmWDhtmSyjM0aBydJEhlw5n8zdOCtMQ3yWFpK4+hdUi6qFn6m3Undz5Qbcx/MkPO/bftoo0FNMP66Q/bLslWpbJL4Z6NQvUELWt+3YdxtE07mA+k42KtuV0wuMWFlHaZ4zowhm/Yu9CRwpfbe1Xgs2S+drzj21NEyZGIkZPIeafuVdhFWj2nJaZX1/TMXm08jkFowLRQkhC3hH2uCks8CPdSdbnor+tf/MRKpuCpq0ZEk3uFSqM0P4Jfuk+x95di/y8PYUNlkiKOak2ThZLYg0X8NvJ7fElbps60yq4psv3qyNw2qqtt9Pd7Y7rEO4CSYfc+rFAp8WmlqwkwHs9eU/nBbZvVt3yftgGorg9hUj9NftjhxMpdqjXyC2wcSIw3Y8770Cy1LrbvcUySv7lWqdTWxSBtysPIigizjpBI2pVWeLalV+tV+Gj397W8dJ1UZkzQVpH+AdEZleOFJY/vHFiyMkzJYSfBmCGSj9INiixKydXaDZc8njo8k5EzSycaP24Op9piiT4Jf3KP+AK3A1ICxsFMzzWfstKy+0rLwPrAqip6nfWtuwNCW/weZ/oviRz8egUUfgTOemQa1Y6ie+BTKhz4Kv7hPZUhN0zRlp5xOroeX2wE3OaR+nKl1Ov1OcnrsIZj6sVi+MbMsNnBsT0xPzfJuky1vMf9ji5HkMpmqMqkU0Mle+hTR+02z6tIOWWz62OdJE1AEDvHrrO6H9HAy9nYu2zqntoK2gVK5VKP0Z7+RQqVEHyr9ppiYYuad0+Hyr7RNijjsN5uKEHesLGu6xn5altShyimSJ2r8ZpmXQ4LjtEGdpkIHQfUIgvJO7djKmnxm70PKrgK4TI5lyNhXwnEZ7xyRxBbdnyQMYkIslqPXc1Qtv9L0MajCL+1BUDpgPBJaMFPz/rMCflZFsRqKdfvRlwiz/LkM0De8A8Pb3oX8qlfCjQ2kFx1MftN3eEaDKat8/Mkfo/TU+1Ed+37LnvdkRG5qpTz04vyUyInBiJvZpgbQ6S0CBjTl8CdvE1Bzs+fCTW0VAPMnv4egwAZ4bFrX7CjPr4fKkdzshXBzT1cAKT+GkIJ+M91lmambv0z1nWSwBHw2j5u6TVo/S0tnAUGdLotSQPSWLEONsC4apbDElBZ9lEtJln9SOpBSviRto6XZXmSp/6Iag+kqLAK91ri3m0y3ZaT8IDEIN73ZGJtUZYpOpsiXm4QRpPqqIn0DeGS+AARMxdxkRGLUfpm9sMioG8e18/Se10afgimRRQVltlOxlVdNkG9eBvxYklBlTTqxtJTHSJqWNbVAG/D19Q1gcOOr0b/pzUhk6CUbL/EILN4InNlgWjuA8tFPoHTokwjKB1QGFdG/MxvsZc9Cavh34eWfJd1C/dKDAqAJtv8VYw5mr0rwp34qAOfl2Y1zvTysQeEuBJM/NIYm1sO0BaCGNTiJATgCzmcpsBTuUcd7Lm4GbnI5kNgMkKHR1IS9nxi/DJks69GYI5vlUZ8q2s+qrieaUZucYuhhUPYhqgADuGIELaYi7UsyFUSpeWX2hYBNWVcSAduwiMM+2XGEeTfESS0i2/Mgng1ofT0z7vQkZStqakjpaCVx0pIpzDVaWwI/9avsBsDYKK9fgNT6BUx/aWcHU8ZLj0om36/anlwzubNln1YiJTIplpfyHcUsPhVoTEQxByiyKRcDq6/C8Lb3Ij14tdECL97DFO/pN3sEzlgwlS6jE99GiVKosbtk2mz7AclUUUjacqSXvxLpFW+UpEdt4tvCZL2eZ8PrfYF2DAU9QXfDH79VpvVe/rlyx4PSA1LfD/ZM4pRPMut2utz8pTA6TsZKk5zG0nj5mBo5m1p5h9NxWt/RAIV/802r5+wz4KbZOpqmKBWEpXsRFH+mcUYB0uhCyRTjq0bOXp+hE+BngpLdUqf0zKRn1O+UOlQB71CkSGGFYQwmydS0RaHTsFj5xcq/zN/5j7B0WzTAzLvGSMXFSpriqdLW2EYZlQC34TXRl9WGJBpDJ+1F+vZqyKbZOWEf/OKTYtbd4m7Up/EW/q2uVDSnDGsD6MmrkJ9ZfQIta/b7BjdgeOub0bv2tfCS1qD7NxsE4qtfnBE4c8HUfwqlQx9G6eAntPpo2ltDcICSF6/3UmTXvR2JvmuFJdbGvoGg9DC83AXweq8T4Atrh+FP3C5MUtqQsKe89Hc/pDX3cEVM7tA9vsLGePxbK+2Mui6pAoDzRzIyBmstANkptjE3kdX6xF7PSZ8rbk8BTZxZbSTOUaaTaQuokISNrWNvEXpQ8NQEUd0RSsypV8FNn6M+qwwt+McRMMNfpScogZrifQO8dHtCSpvPUcrEv0uLETpCRa5JzoQlpyVlpLZyKZqJNxSR4Qsm5thZVKwEbU8qc41dAal4mVJfuht+mT6uMxODzcyWo1A3PjECfjLSfE6z+mwRzSw/3fiZiOpd/bsSO832n7c4T9Ei7eXDH/4wPv3pTy/S3ua2m9WrV+NDH/oQNm+eGf44necVvYqPf/zjuOiiuSUPb7nlFrznPe/pOBgbNmyQa1+3bmEa5DMSTEWgP/FdFA7QFeoOkRnV3fONXwcNjVPLXoHsundIosaf+CH8qbslxkhQkfbMCZqV7NUKH58VUwQceoxuqrfNYKggQQOT9Cb4k7ciKN4XAapW96AJyCye1iUGjQ8/dZfaUZRkjWBERmplU9OgHVUoGHVrHUgseJriS1Maa4F0OkRApu4m2eqEhQNjGo7gNF/UANM6UlExMLnlDcBNDEin1pBaTlZrcTtZTKtmTtWFjRZMoov7sUbOOhYOEmJPKOWiSCkbFof/xoRZN9N78TEV6719CMnum5ZWgMwRsKWlthqKIGrBVHpHmQqpniyQGbxCpvr9q59/RtXrn07Q+nUE00KhgL/8y7/ErbfeOuub5V3vehde+cpXzrpepxXOSDBlT6fykY+hfPjT9bJRvQgFEAEXN4v08LVIDd+AwC8gKDyoEJBaLwJxx0uLYJ8WcLTscz0mpc6Bk70YbnKV/N0f/5Ykeby+l0msj2AqmXOZwM5B2W11/S0ffXVoUiJpjU9aJbra3SYNbrKayXGT8sNzZttoh5pPYZMmeSaFAJRtUYZEJmkyMQJ+hsk6NG5eqwbXHquvGFedRFjZK/6oyjwNM7WmzPyVsVL2dKLblD1VActAmtexUR5jw0Flv2b8aXjS5EbVDZhKSWpxD/wKCx4i9oH2rJq1qeaybBLKgqmI97NAKqWzGEqm2NqEAJvtPQt9G96BoY1/iGTadjhY0HO0KBvHYNp5GOfKTB9//HG86U1vwtGjWo7cabnkkkvwgQ98AH191hBpti1mfn7GgWmIKmrj30HxwAdQG79TvURVdgg4OUk40TWfxs1eZiW8DFlmACc5AC9/sXa/TK6Sevra+HfhT/5EfEP5mZenOz7NNk7AH/8eapO3yxTXTW+Dw8w02zUHhS4rpJoGs85QW92EaIKnFdey4N0KZBk2SKlGNTGkcWAmexhbZclqhXZ9lGmZFibRabGAqLXeU61naBzzxbRF4qDsFcWyUk6p1b9ApVZWYzqsvqt+yUi9Dqrzky0X5XpJNtnTWn+CqaoUGiVZs0/xbSO9A/BLZKWdtaUW7+u4bvpBFQsaM+XUntl8lpbSypRZfkqmKJHK5XqRWfU6DG97G3r7Fza1m/sj136LGEwXD0xJuD71qU/hYx/7WFe3KJFIyLpzDSNEd37GgWlQ24vykX9C8alPIawerhuZqC5+QBJOiZ6L4U/eIy07ROOZGEai/0p4+WeaXkpZoEYw/QZq4z+CSyH/wA0aT6RWtPgz+GO3ICAQUWwuAETGxSomTQp1V3LaDKgErGgYoB0DtVIf/Vyz+gQTZXqNC01XyCY3qQaVdZLUdjJjXjmg1Uj1+KlAoflf1L/U7pGITz+AnKnlZxzYJJUsQLIiS8pj2ehvg1EFJCQzT0lYUGJvrEoEvMm2mXTzEDIcULfXm2b2XQEp74KUj+6CXznROlbaXIQQiajwP5lkKhWnnfetPIpgattCp1Nq05cauh6D296HoZWXwG3n49jVY7h4K8VgunhgSjb69re/HQ8//HDXN+hVr3qVMNn5GomfUWBqzUyKBz6IygjNTKoNYMr4Y2LgaiT7rhZWRlE8M9he/iIkBl4ssVKbaGEzNk7j/eLD8PLnC5hKM7nyLviT3xcvVHGrl9S5K6Wnskhc0+Spu57p1zv26b5MkkdASXSqjSyNgB1Sj0pWzGm7m5KstZRe1sFx+jsg9n6scuKLg0oCmXKP0rBg5hdlVi/SiGO+raYy5ytqA1Y0ERzZ4kWkZRTQ10SEH1YeQ1Der8w12q2wPn+3A9aUwe9YNsq3CXWlFen35FOkL5KqFpfWaopvVhN5FE1PSiqPohyKSanoS5HTfSam+nqAdN+56N34bgxv+F0kk5Shnf4lBtPFA9Pbb78db3nLW+Z0UxeaiDqjwDSokpUyVvop+GW12GtkiA6c1Gp4ue1wWY5JVun1CFNN9D1PK3VQRlg5itrkXSpBYvfL5FrRl5LBSlWOAClbjpCl9Yp2lD2iePygQG9PBanu2KlhktRlMgnjZo3hcllZYzAKR2RJdqExyTLxHBXrPgIrY6I0AWGVkySAmpNLESZbj3nYYGEjA+xQ7N70xbLbMVNfMfHV8nSNPcdEWmGrzlRCIFUCnepL6zFlS8TbfG1nZ6WaQGOowS/uNXX4MzP4wrkbFATTB7TiA7JPxkytLR//jVZCSY8oRyVTudwA8utuEplUJjc8p4fuZK0cg+nigGmlUpH451e/+tU536qFJKLOIDANUJv8EYr7/19URn5Qr3ZqBLQUnDR7t68SRuom+wVMWfnENsRSP87ES3mnJkFC9oYyWklxt2eWm6YcVek0KtvmLoOXv1KeMn/iFvhT99a7YXYFqBJfdIHUBq26EjDlU894ZFEMn8XTVKqgPBHpi4UfM+lmekmjFIIp47yOazxJnZwx0fcRstpIGGukB5PNqLfGnTZfoihj1FbQYtJCgJTE03Rsl85PUtLKMlzfdE2t2/uZ/cwCpDMAcMZZaZiD7UkUSI+3TDrZzdqCqXmvMGvPuChbQQe+Gp3wv1kBxYQUwZSLTvU99Kx4HobPeifyw1eYljZzfvYWdYPZwPS8887DzTffjIGBM1sfOzo6KqzwwQc1KdxqefWrX42bbrppUcfP7mwuiafmE1hIIuqMAdOgdhCV459G8cB/F3MLO4ucZqe0AuqBl9uKRP5pKoJvaCjH2F1Sk1GcarPElI7zjIVWn0RQYQdPZr0TykhZ1URA67kKXmaHOBwRzBmLtHHT6EC3Z6mGLrGcMr1NpEYU7SugFiRLHlSelPr8ejLIOle5XMdBGDAcUAWoOGAnTTbtY7ZeMIvnv181sAJ4Uff96BmqftRk6vSDesVUtPKJvZ+McQqb8cmUOojIrbgLs6+6Q79VAkTCFd0AaUejFe6L8d+SAmnpoLLiFotlntMqgsaVNDmpfaA4zZfpvTk2QZSMlSEACvspoeKwsMVJb/8QBtf/NgY2vg7J/IVin3g6lxhMF2f0P//5z+Mf/uEf5rWzhSSizggwZZyuNv4tlA5/COWRe4QtRXMCGnJMwE0tk55Oyf6rkeh5Dvzio/ALPzWMTXsj2ZYjjKNqSWUV/tTPEEzeIdNuR+Q6hqJIxdAKqeWnx2ZYO2Hs/VonjtoCqsRdk2b6zql+UuN+dIGiIUiYNDZ+ZJkEsBGRNfGpVmcp006FDDu13bguGQCk6XLpCYRVZu35MogaRxuNqe2CKidI6RRjgEykkaIxBqyVXVpNpAA6bY5iv3ORcEHdACWSTGsUwnbyzlO2OatjldoaBpVDEisNalQAdDG9tzs3p22BtgFMOUzR90eoAEumatkqN2dFVG//CgxvfCH61/4hkj2XikHO6VpiMF34yI+Pj4NT9XvvvXfeO5tvIur0gyn7Ok3ejfLhf0Rl5NvwjXdlM3CxT72XWSemJoyRJgdegqC8C9Wx7wkNESG6k4SXewYSfc+X2KoytRr8iZ+I3ErcjhypW5oWpdv6SpE2Rcsq290LY65ct8KzT7WtjKJ0yVjxse8RXauYjRcQrylos7xTpu0WtI0TlsiWNsGVl4BpBVJ5Sqq4VOwfTWTZTJNx4mfDQKnJz8vLgfgqjLa6R0X3ZixEUtUgn+L2Rr9rgKpj5GDBjFQoswA8p/VBiZZ+1saw9ZjPFiu1wE0WSucoMtR6aDmyS+7HgirDAVyPXUz7BwaxbN1l6Ft9I5L918FL0X913s/ivDeMwXTeQ1ff8Cc/+Qne9ra3ocab22LZsWMHzjrrrI7x1Pkmok4rmJK9UTxfPvZxlI58FkHFlI22GAQ3kYeX3QwnOQxp35zZKjFJ2rSJ/Z44RW1EcuBFcLN0b1LwCiuHUBu/FQGNThx6k9JZahVcivprx4QZkT1qA7zZF01o0K3fyqCiT10U4MhU16pA3qNHAPFsUspexbhEprRNzi2c9hJ4Ga/kFFukRjRiVvPpeumoTGsNKyUT5TVJK5JeFfVLaOCweomS0TabnOjJmP0p0yXARpM1M0bClrAKk26PNLMzUkrAmHAbEXs+kUG1EOfb4zfsrwnl7Wd8bgiSfEfwvxkbbb4WGy7iNgK6lFExvirA66CnJ4uhFTvQu/IlyK24AcmeHXDEkPvULTGYLmysfd/HBz/4QXzxi19su6PXvOY1eP7zn483v/nNHcX880lEnUYwpenz4ygf/QzKxz6HWpEdOU2RUEsw7ZV4qegf63Z5dsruSLuMRM9FSA7eoJIeVur4o6JH9SfvlKm1m9kKL/9sOMmtknUPKo9LGSoNj+t9ntrcBlVQ0ciEMdGcZOnlpw5sdl5rmR5ZLktJjaaTACRTbja6a6rskZ2re4utVFL+bHrbG7hTdllVc2oCKJNdYutnkmuW6bKtCWOsBG2GGxpYtFJLegUwwcSwCCVi9CoVVyjRyVqwNPN9ad9CPwKGL5Ttt1s6VzkZBuxPICzth1+xzlLtHyK7P/vqaCbVEg9lxavNzZn3mR1Sj80NjBWfZasBvR18BatMqOIAACAASURBVF7a9U0VHQHYbNZF/8AKDKy+Fn3r/hDpvstP6bQ/BtOFgen+/ftFJ7pv376WO8rlcvjIRz6Cbdu2zVpmOp9E1GkD06C6T0C0dPhfUJt6TKpqhD20GU832YtEbgscWt0JqNi+RPYx8+CmViPRQ5cmVkXRqf0AgtJjot90E/0in3Lzl6qwn+yo9CCqo9+UJJFk/dsERdVPk1rUYXiZLQJe3EYAi0+mTK1NWxFJivFHqZLGJglQlvnap978K2wr8jcpHSXYmVYphmJRfSCVR0ycJdfAzdCJalBfGizd5JSeagBpuTyhwFg3GmkcWCl0SG0A6FPg9ktJql94ULupyhtNj63/nYLr9UnbbAJ3UD6sGldZGu9WZ1aq60qvKBpGC5DSWLp9UIEfESQ5xFwoa7K3iJ9ZIGVSSaI1TSEIrptO61S+frpmX/ZcuQ+aoIzTob+irvwsKRxccxUGNvzfSA9crbaCp2CJwXRhg/ylL31JJFHtlihAzmaAMp9E1GkB09A/jPKxL6B48JOoFR4z2WX9lmv4jpn7PLwkdaMB/MpxuK6DRG6TyKKm/T+bhk0y+TTdoGTKtBWRKa4ryShP/EjPhpNgwfY4/Kn74Rcfkpii1LPPWAwASLlmCm5qszhMSbyPjfTouo+0OOer9yd9TA+qcTRdk6zNXaTWX4CyKdEyDSitgCXyN3mBhGJsTSNmME5K8GXbZ7ZnEccrgi4PbaqdpFmeSrWUkXpAaqMxcu6Vaw/KexHQ8Jq+pXV8ZDVYL5zUKikVFWep6lPqdcD1IvHbGdn2GeNoTFMESA8gKDO0QiDtzEgJdPwhiyS5psEzWSYXTusJfmSXFhiFjUb2GQXT6KHkEiPkm2DMctPRcS1DJaD29vZhcN3LMbT5JqR6LzglLaJjMJ0/mNLU5H3vex9uu40G8K2XN77xjXjta18rH87GYrnOXBNRpxxM+eDXRr+CwlP/HeWx+9WHk8wuMahllUEJjI8m+56JRN8VgF9E5cTX4U/dJ8knL6sWejMzvwSKjLrYy4NK/1NrDKIGzGo3R6DNmr72J6STZ8t4qc2Qy+y7ImEEN3OeCPwZ7/PZSK+yU8GbLUtStC5LIKzuQ1CiSxWTXc1sNPIEz+Dg9Ylsh5gkIYE+BGuVmYrdndGyVnYrQzUxXamWolLBo72eL6WaWn/va4hA3KWSYvpMB31tvWyjFlQ5rIab3Ch+ABwfv3IQIWOwPmOc06GArmKkHAd/En5pv0rUTFFEOzCtJ4oqCqb8nS2cM4yaaMhVGCuTTfK5FfSbC7CyKIJpKq1Z+04L1yf7JaCeGFMJlbQ5GdqAZVtvQh+9T1N8sZ/cJQbT+Y/v/fffjz/7sz8DQbXVsnz5crHZY/KJC+Or/P2zn/1s24PONRF1UsFUG6lFJDfBGKpj38TE/o+iMnYP3KAKNzWM9OBVSBI43ST8EvvMl5AevB6JvmtkSlk58nGUj3xaYntuZr1pZjezF5SXPVdKTSlCr9GSr7RLyzvFrYn6UqP/lL5NbIBHGZF5OmVIzbmS3giTs/NHJosScDM74GbPFl0oEzth6WE1iZZp8ErTi/64gK2K9LtJCdvyTkurOMW25xFNUNl77kuCSplwWgT9ITuv0iHKZMnlZZM6Cy5BnskvyZw/pVaErMiSkEZKX14sIZXpttBZ8S51vUFp7ULQljLP6kEEpZ0CpBrLjdzTjqWiZj0mCstPISgfnBVI5YseKKAJK2XVEllpSgFVSLahmWSldh0JB7QIRXOaT+eo2RYbT6VV34iKPtCbd9G35ncxuPV9yA+efO/TGExnu0utP+8GGK+55hqJkzJuapfZMv9cby6JqJMKplNTB1GktjMI0JtahgQew/E9/4hHd30HTjCFjX0Z9K66DrnVr0ci9yzA8VGd/AFqE3fCS29HIv90iQNWx29Ddex2bb/BhI64yNNZPvpgO/CyO5Dsf4GIwWtj30KNvZ3M1JYVUoncucJiKKnSCqmySJbq02wz/9NpuJqOKMao4bPLctHUNk1KhNR/Pi5Ao22eFazVqzQCzB2/Hza0QcqVnpZUSS96ViXNtKBT/1Ddv56bWaeeZOKcOCPnicQ6bTkdFrUZnjhM0ZvUHlf/tUAq8i3xCug1jJRtVqbEE1Wt/rRxoV06s1KTtafRc+WgWCnOykjNjkV8X9asu7DLpAIi/7ueaFLsF0bJvwn4RrqSWsDldgRiAcsO90K+Sa6C88iY1vezzUlm4Fno3/znWLHxJfN70uew1WxgOoddzWnVv/iLv8BLX/rSOW3TaeVTXQF15MgRqbh67LHH2p5Wq2vsRpM6l0TUSQXTJ4/+GHvGfoZjRx/Fenc1lqVOYNfR7+OeQ3uxJuHhqk07sPrsP0Vy4IUyjaZxSW3iVvhTvxTQZNKJvdNrpUNiFWcb0zETLSYl0iF0GlD5d62PzyBgDyJpzUwWmkZy8MVihoIaCwS+h9rE9wUopDa+Dn/T09cZeCgIRk/RPhNKKCGoUbbEbLn1CFSZTQMjbZtU47E0litdTakttTZ6vDb/hLZVbtCjNsDYNEUT16lpiKXhtTb2y+iY0V5QptZNfaAUSvVSnbxpSNgvJa9hdURLYemZGlqGbGLIZrP24KQqC+pHyUYFSI1P6mxxUu7axkOtMQnBVKb3LQoBeEbWZd9KC6PHYNsSslO67M8Gplb4zzYnrPFPJUmJz0bfpndh/TmvXjSwabejGEznN8SzJZPaTde7sembSyLqpILpgfGf4cFD38S9v/occocnsRIeDqTKOIQyLsjkcfU5L8Las/9IppNBjZUwu4UBSeUSRfiUNhXulyQVE0peZqNMzTVOeESmrlJRVHc/Yq8i1t2b0lILTk5SZFNe7nyElePwC/chqOwRMIoyrba3sj6rNVNymySrT3c7T+frn0aBlckytvlInw2QRVJGJRl0Mk0KJ48gLDPDzrbSzb2imoBhxlS7SR9UD180Ab0wbk9UCm5qk8ZJ3ZTU4vvFneJxoB6ntulfN5VNaiXI8AeBVGz1fNO/q0NVVBQoCYZkpfyXIGhzg+1kV2SlZLIEXxsvtfeS7zYCKn+sRCp6n6N3jiyXcdgKWbE5tp84G/1b3o11Z8dg2i3UnUpm2o2b/stf/nK8853vRJJxoqbl0UcfFY+AEydo+9h66TYRdVLBtFQbw87jP8Ktj3wER3b+DNkTRZR6Myj3ejgrzOKasy7D+q3PQRDSVq4gvezdzAUqzDddRWsTd6A2cbu45EtCikDJZEllpzhD+cXdpmY9wtokrdsYAhDW6qYl4STtMFgJRSDp9hsi9M0yueb9d7+T6eMF2rudxtTSl0obyeniaz8m6kV5rZQ6yUvDbD2bpZ1lnHWi3eYqtSuhZOvd9DoxnhY3/Rp7Rx0yVVrdxkgFxmQqH1RpEk0gHRMLwmics9VItQwXRGikCee2ZJY2EUVArX8DWlBQAjLBlP9aAX/0XCyAi0mKVd3xijIXie/pqs2/3f1NnueaMTOd+8B1A4Y0h3nOc57TcufdgHG3iaiTCqak0SPFPbhz7//AfY99EcW9R5DIZxDkXKwvpHHV1s3YsH4YQVAV5pkafB4SvXRwogg9IUBSG/uuSHcSLPPLX2iYkiuZ6drYLaiO34GgOmIa1HW4GVHjZYn7mWlxB21re6YaqvLIzCfDeonqXKDZdHpitRNjlEyUsfqJmXavx0zb+eIYVUNmNsWTJnhzOUan8YgIIlw6+VudLBNSZQPsCqQWzOyrpHGvBmxFojWOsHIYQfWEVm9FuiTMNr1vwD/zErC60bbT81Br7ckmbXy11XHs3+y7qJWc2K5jgd+qBpy+6zG8/b9g2epL5v6kz3GLGEznNmDdTNNZPkrTE2bz2y2zhQm4XTeJqJMKpjyJWlDGo0dvwS3334zdu36ORCqBniDADiTwrLPWY9nKIcle03pORPf5czSL7LCH05OoTdwDJ9GD1PIb4eWYUSV7SwG146iOfh3VsTtNbTenklZ4bzQyXd4bk3dqA1P2Ubb7NO1BhOLQJs9TtyOWfNpCglZPdP0JjoBhHS2MQXVyNbz0Vm1PYuRfBFG/9Cud7jew7bobibnK6chv43qRQYiiUv2/7XVFr8+eo2nh1xLN7Dqc1lcRVk+I7IlmMVQHRMX1HYG0xdTfSp9sDJSGzs3VvjZWKvKoFomnTrc+ypSj52kZKz9nQ4MahpFe8Qas3P5G9PSt6fLbNP/VYjCd29h146bfzRS9G81pN4mokw6mHJ5DEw/guw9/EPft/CbcqQo2BBVcPFjDtnVDyPZTy6i+mZQc8alxvV6RTLleD/wqG6uVkOx/LpIDzxcD6LA2jmDqblRHvwO/fECqfSTZRC2omEbbjHMUCGe/US0rsMg6pSSUMU02qaNpCPse0eFJQV+E75VDkQoiCuWbs/o2694UtxS6p0DGyiSx8PNYJsokG9uTMJPOtslRKyQrpzItp6WRHvU/BDbGjU0HVCuxqs9/Zx+Dhqlv2xinZaN0omL8mh4HrIya0s4Cke06AaldrwHjTX09s+rWsIT6UgJqM3ulaJ9gGj3GbMfrZgQozfLDNML88zC05R1YteEyJBIn340/BtNu7s70OrO56dvy0ac//ekdd9xNTX83iaiTDqaFynHsOnEb7t77WTyy7y4kjk3h0lwRF6+vIJtNIqSmMbMWXmqZit6DCtzkciT7n4NEz/ki2vcLvxSNI3WkrEJi19HaxI+18RqBk4mq4i5hRBRXO8khA4AMOPMRjBRuz3K/plmqAThJEm0TZ3wRuJd3Csh5WQr4NxqP0kB9S8tPqMkwq6/ECIXCSPaBLxjTEhpTT0VaPc+ALmXHUrVEyZbaCgpICoWymXftQspWJhIaELkYSx4Z/jgqyTVtK92deUvzkLSOUU6zVam6ktYpnNYfR0BdragF1EpwthipgKj5v2YgJcvk1N2alXACIGBKC9rIyta7lNP7+ruiBYMWlmv+Hi1HbfU14HrcH+v1K84WDG95E9ae/R/Q28vChbk96PNZezYwjc2hp0e1Gzf9btik3WM3mtPZWO5JBdPJyhHsH/sp7tz1Gew/dC8mp8ZQm6riGdkyLl9VQm82hB+4wiYTmTUCqG5qCMn+K5EcvF6F6cwMVw5LfFRAldPqGttojKggX7L+I6hOPYqgckzcoKQdSGIAbrLPVD2RVRhbvHqdT9tInIyvNsajgD0PJ71DgJMOTn7xEWGLbnozHLaUFuCrSP0/Yzgi3ndzWtVFH4GAfeAp7ZpSx6jKY+qcLyzSAr09F2sBGC00t0AaYbCJIXmp0P2KhtIq76IIc9I0vdupcc8WKoDZHnJ5hcwYGoKyMZVhVwCCaJXFCWPSZtuy8LkAaSsGSSCz+lJ7nmSk1IlGq30JtFyPSad6rrFNuIDAzBJRLqzRpzrATuejU3xrIl1hIQDWILfyRmzY8UdYtvKceTdYm22smz+PwbT7EevGTT9aPjrbnkdGRqQBHyup2i2zJaJOKpgennwIjx77Pu7b+xXgyFOoTI3hEKoYKlXx7FwR56zzRQNIg2SWenrpYaR6tiO9/EYk+q83nUZ9OIErNnrl459BUGEihsmShOkhH4gEp1bYqdljEWdzfzToyEm8lWBNBifbSdWTccywMcu2CkRtj0yRvoYiWJZ5QkojmfkW8T6n12KR5wvAujQQkd5SfSI50k6ixzQjT/bK+CfLPiUI6MJh/FeqsDg951PfQilQD4cqyMr5pLaILpTHFyMW6lFrB6VXUyhGyxYAZ/sa6eft2ahVEPCFMaZhB/5bB1E9uWgCp90RWx/DrE1WyBJRU2/PvxJAqTElK5UXnDlPgiin962s9qIslaGCSbZ4Nl2jRWbFjL65/VEwJdMloNLQJb/6lVhz9p9g+apzkWS/6FO0xGDa/UAvxE2/+6PMXLNTIuqkgulE6SCOTD6BoxOPwxs7gJ1PfR8/H30Y/rEyzqqVcOmWKtYuD0XTJw8L9aCZ1UgPPw/pZa8QOZR07qyyDPV7qI7/EGGNDvUKiFIeWj0hU3yyUq3Hnx4AAVXxOiWwZpXF2R/KkgiEBtSmH1WbiKk/ljp95aPckPk3paYCWsxY0GCFXqnaVE9CFkZBQCcnOkmJxyhjuxL/TAhzdZlso+MUp82corOHfbMRdCS3pLBHRs5pPq9B3kZq7UdmKq2WZwdSC2zRq9T/VurG1JOUmbJM1Z+SOLXKtBotBLsBUQvWLeOZ5trs+RDQxJuUcwnauzZhmbBXtiYxKrJ2MVLugx1K+SOuUhazzbvKfk1k6Hi3PCCRHEZuxYuxavvrsXzNs5Dqpg51IU9m07YxmHY3mN1ULnW3p7mv1Sl0cFLBNAhqCIIAge+jXDmIu/d/Grc99nmM7zuKtYUyLl1bxta1gTIP8+2mb2YiuxapgcuQ7LtYWBh9L/2ph6Ws0U5dOQ0X6VSBVnjs79S6f9D0cJGtsh6frJFSIAOsLOOkP6gAK0Hapo6nUVmAxcYro3ZDNJuucyYLRIxnmlitVP0QgalnJfM0rhzCPlPKZBmPFYs3eooeQlB8VOv9Zc/tYp58/KPWftPx1EbD6dZfluapvBq9cB+BltaytTPDEsJECaBs6MfxtcdsBKdukj4WtBrOKBJOsJ/LlfDv0cmD2SiqKbXT+3bHZs+n8Ullug23zOyX8VHZBx0OkkA234vsshdgYOOfYGjVpchkpmu45/7IzW+LGEy7G7du4pvd7Wnua3VKap1UMI2eKiVSDx3+Om65/x+x/7EHsKlcwsUrylizPJS6a6lQMc802aSbHEIiu8EkptjVk0pqw7gk+TEGv3QIQfkIQpCRzq7AbEgiEOAEOPkvwZVAyjBARurTxZ+U/9J5ilVXBnB0H9NuUFHItfX8et2W4Uaz9/a/jRTKhAIYiiCgBdUxrfW3MdWOmtIog45mR2ZmShpCoCKQrfMyc6r0RGXWh6YpBQQ+6Rw7ktKXNdq1tPHL102iqZmVRmE/Gl2Jgm3T2elosv7eaEob6vPbPA9cd2xS46XyWjIhAwInF/6d7JXx2N58BqmBK9G38c8wtOYaJJO8H3N/0Ba6RQyms49gN5n32feysDXaJaJOGZjy9J8avx/37P4cDj3xU6yY2IcN+X3oz7NliE7nCKhMEkiyQSRJWQFTLzUo7FFqzmkAwpYXFIbXClr9ZEwsW0qbmsat9UPCcIBxupBproYGlKmmDbCygsoCME1JjHuGPKr8uwFKmSI3W+81/24hxpRziqaUjlZkrnMxSoleXPunX9z4iVzi5G+QSbSx/GFMd0pKSNkJQKb1glYzWWj0aN0AaXOmXk4hErKIgmYndsvPmOW34vxuHgVeAvs82Wk+v1fsSEplAG8VGSv3m0ymxFAnv+6NGF7/cuTyp6+Ncgyms9/ZbjShs+9lYWu0S0SdUjAt1cZxdOpxlEYPwx3Zhdr4LXBLd8OhhRxr1U3Jn9RSm9I/l+zQU1elIHDhSHviSJ/3enjATA3nME6tygpnbq5gKTFR0a8yi0H7OpvIIvjyd6acCbAmlCDrNoYM1DOAn7cCQduTKcpkG4KlkZKlKL/TndWb5NWDoQYM6WXK5BY7k0qL56qWjBI0CaYSF6VYsz0DbQZROV5nMURDQkvyY4EyQWupZ1+aHZNS5p3DRBKTTrPFSZvvndTaV1TqxFgrj5nPalKL5y8vbVoVDr8WwxtfhYGhdbKLqG3kHL5OC141BtPZh3A2N/3Z97A4a7RKRJ1SMOVl+PTHZFiuWsTokZ9j4tD/gTN5C1DZA188OTXbSk8Ca04hxUaRHu6N03WTnDdjVMeSLspEuwPTVoNvIqVkxIJ96g8q8VzLTAVM+buNXVj1gfEDEKE955yW0Ua9S+1UvHk6bs5Fsv9qETjNOJkwMm1NhFWqYYq2liaIElT1c5nS19updP/l6oaN2r1ZfafNklsw5d85teaPTc+LQMwALrePmptEHaFmi5O2AlNKqCYLGiLgMft7FFRlCJ0eJIZ+D4Mb34Le4achlZppKNP96Cx8zRhMO49hN276C78L3e2hVSLqlINp9FTLlQqmxnajeOJHKB79JoLCnXCDY6hUfNQCgN/tTGZaH2hNKqL7qDOe0GRkIzKabuJe0XW6WX/GUDcx4/rnUVIpccqmmkiZ2kdOVmRS8tawiNmib5T9zFjc1XWqVAuQbWmzO1EPyH4IntOq9roSrLvvi6wVZaCzsVFZ3/wfX5icmlvzZrsvAqVY4hnZL9cn4FqhviSEjBG0ZO6NT6m8O+aw8FzJSm1vJ76Ye3JAnmFxE1Yqe5ze/2es3fpypNK0LJzDAU7CqjGYdh7U2dz0uTW1pexAupDZRTeg3SoRdVrBlBfPh65UnMTE8fsxeeQbqI1+A4WxX6FQrIB2kvmcPnx26s/pv7VSE/lLwdivhRoP680bXaLNCHf5pZ8/S40cwLLhbh5K2/iTm8+ctc9+1u22N4DWKonT0dCzxRHnwkRbAakFSLtr3jerG7XAXO91T9w3rw8LtgTDakSY3w2Y22PxJcvpPZ3zOb6c3rMVCb8/XKg9Dvt/HwOb3oplK8+G27IH2Oy3YTHXiMG0/Wh246bfbfloN/esm3BCcyLqtIOpvbBqLcDk2FOYOPIdjO7/MsaO3Ita5ThymRB9PQBb9vL7zoeBDyQfTIqxxyeU/XDJZoCBPmU2UamNfNjltD860PNiqhYcO9wxAbpuALfVPhoYb2fD4/mAZ/SQ3YJXNO7Jy6KuU3rSG+9uYYKuhm6iulGyTQImQVfeffQe9XQmImx1lgqnTg8Fz5375Q+PKVVUVhbFVii5C9C36Z0YWPvbyGZPvQyq1bnHYNr+jnbjpv/sZz8b73//+9Hby04cC1u6SXQ1J6LOGDDlpZOlVkqjOH7wHhza+a8YP/wdeMEB9OZ9YRXWOciyU4Ipm6Bx4cNKFktmyoenVX6km2x/OzCdN7C2u6cdwLSZVTb83gSmC/vKTG89VxZqt2zWrPLvVsbEmQMBzIrvra2d3daWj3I9C6S8j2SV1ld0IdcXfRlw/9a5vxr2wBv6A6zc/nb0DW2XzrdnwjIbmJ7sc1ys2v+TYQ69WDZ53Y5hN7X/3Fc0EXVGgam90EKxgKMHH8Kxvf8HU4e/hmTwOHrzlTrjtIJuSW7U9GElWyUzbTDTbvGMWFY4l8dnUUIA3d7FU7jeXOOhDaxVULP1S8sCs00YRcs2o/uQaie2u4pUJdm/zRfcZ2OrXsJFLXUR0qvfgVWbb0DuDGGlPO8YTFvfvW4MnJu7jy7GY9RNcUA0EXVGgmnND1EsljA+shdH9nwVlaP/Cz3eI0ilTGCNLMNYtfGBpuifQEpAtZ1KGgazFah2Me1vx1L590Vnqotx97vYx0IAtBMblc/ayKVasVdZ3a5v6vJtU7y5Zu27uGw9PakbXYHksv+AgU1/gv6hLUh4c3mtdnuk+a0Xg2nrcevGTf+FL3wh3vve9yLDjPUiLd34pUbjtGckmPJLz4Cz7weYGN2LqYOfRPXYv4ihCUGMzwQfPCvIJpByes8EVF303zygi8RS7W4XrAJYpBs+l90slO111IS2KA21xxPxV5vKWK5js/n8t5O/9lyutYFFG+ZLj1g/cxUGtrwVK9ZfjWSSHgpnzhKD6cx70Y2bPrf6u7/7O1x33XWLejO7PbZNRJ2RYBodEdb3Vyfuxsiuf8D4wW8ZExDVDk7QHCnUWCllL1abSkAVd/YIgDJexsSIdQ5qZp0L4SfRMECrpM3pYrHN59JtQinKQIWF2+LYdkJ983erF5Wpu6q1VBxvdMPNCXMbW+WLkfemHhuepSBgrk9MPdyQ2gBv+Z9geNNrMDC4cq67Oenrx2A6c4i7YYezWeMt5MY9+OCDIrdiqKHdYo9/xoOpTM/8CUwd+TKOP/FBlMYeEJAUn0rTY87GSuUZZEY4Yt0m9f7QrDGTGtL61/hjRp/Z+cRSmwGZvwtos9LH7FwyyCyacqabuS3k5s627WJM4+tgGpFftcS3KBvltfsADUaEYUYAVrSlxn9BgJls1CSZKH1qaGAX2afMQpoOLLMWCvwj42s9StuNDfdTC3uQGHgRhre8FX0rno0kvyRn2BKD6cwbMpubPre48cYb8ba3ve2k+M52E6/lOTARtSTAlCdbK+/C6J4P48Sef5G6fCadpITclgWa6b+9HQQvAifjqFykHJHZZQO0jLO2Yow241+fokZ9QTo8fHZfUkNumFbU2b0uz4l4Pc/1We6GWXazTjfHbRfnrG/bBKRMBPIFJyWjpjBMzsXR4guCqfSup5i/Nu1balmjvDSbgNMmp3gfed9Ek0ovUzO+3MZK5azCo5Wbvut6qCYvRmbNn2HVphtOa/19p7GPwbRxdLrJqLOdyAc/+EFcfvnl3Xyt57XO1772Nfz1X/91x22ZiFoyYBqGZZRHb8Oxx/8/TB39IVzHb2jaVmdT5j+iukU+pMJ+TIERH0xbZdM8QnZd6dtuSlvFJ4Bhgy5uhTBmlr2bbQWUAgV2Muhmf84udjmNX4s8/W117LZx0Q7H5phZkLOrifeM0Y0KkJqXn21LIuNrfbANkNoXEgHZ7k8MSjLKRinC52xE/E4NaxbplfF0kIKAiPmzgC1LRxMrkVz+GgxvfQP6BjacUUmnudz/eN0zewSWDJgKc6kdw/iB/4njOz+CytTeeiuLVgzTTvktOBAICaL2hw8eH1S72MRWtAeRZalWelUH1DZKAB5LehMZF3jum/uwMUNRG3SDyKfoO1OfihsEtEqIBtxsA6J2XO2pWrZpWanVlzKOzUsmAHJsmvvSW0Zqx9q64xM4ea9s+ScdoAiwdv/RqjF7itFQih3nTFZ9SpdteRNWrL0UXsJMVU7RGMeH+c0ZgSUFpjT2KE8+iNHdN2P8wJcR1Mbr4DQboEpG2QCqTA0NW2rYzvZhb1HCSOCtb2NAsg4oEXAVwblpgcGvEQFB8MLbuwAAFpZJREFUROsGyM+Er1Y97mim5NYfVEp2o14fHYC0VTiBbNMmkmysWKb1rNGPNMlrpzslq2ebEXkZ0RAlqeNnO5Xa2Uar91EU3A0pFvOZ7OBFWH32m0RTms32nAnDH5/Dr+kILDEw5ZS5iNKJb2Nk1z9i4ujdkt23D2c71hfteGwz79Kmgv6pxurP3l+CQd3pyIQH+FkzmNYBiaWJBEzTC88mWOpgY/sNncYvUBQTmSSyYB/NuMs1JjX8IePYnPgRCqkX0W7GH83G23G0Y9kpMcbjEWxpSkIGypdPhucBoMjEIbu8CM2fPdRSP7cQ8LLnYHjza7DhnBtler8Q84vTePviQy+REVhyYMpxDWqHMXHgMzi+859QmXqioXOlnVo3j7+d9lswiLJUC6x16Y5pD2zjelGwJOMiMEiyxWStZSrPmnID0Is9lbdxXGGQBrHk/I38q5mpNU/BLVOzsU2CUzOz5DlL6MNMy6PjJ3HfWeK1Fn9FzcDpvOl7H83U2yl9q2eD41nQbtFyHgR1Aizd8tkxtNuKT54mdfihtwx96/4jNux4PQaXbUEint4vEUhauqe5JMGUw12ZegSju/8rxvZ/oWG6b29FW5ZqGE4zqJJZWkNq+28UuKJTeoJFNKNsj0n22tyWONp/SNbrgl3Z/Qn7NQ3mRG7FJFoEOa1aobnqqx3u2R5KjF82g2PzuTdPm+1LKgrsIk+y8VZT+y5Tfe7f6EwbQLkDIIvHrbk+yfpDizLo+sT9dbyf5iA2lMPOsLmV12Pdjpuwcu0z4XlsPbN0H9L4zJfGCCxZMKVvZ2n0Bzix8+8xcfhHDdP96NB3M/W3zK0hBGBYZiupTTQuGgUlAbc2kqvmc6rPpCMAY5NgaqGkDE9aH09bktZ3w3Ul9GDiirMQR52em3iu9Ri1+EKGazPh9iXTjolKEsl4IthCiCgItvvat9KLWulUlHVasC6RqRYjjlJNO46GUeqAznXcPqQGnos157wBazb/FtJpNkuMkXRpwNHSPsulC6Yi5h8zYv4PozhKMf+0XKorQI2w1DobjCSqRHJjEkhWBWABlw+wiMcjpsWtqqtafj0MC7MdMgkM1l4wqr8SEXxEU2kBhOcgVnXG0q5FiNN42kWOHol3NrNcubYI3lhgrsdAzW5sm+W6ntRcP69DhPkG2JuvuRlIxR3MWO/xBcQyYC62rFSs8xgmMC+RKBRaxsx/JTzj6Xqa+Eoh2XcZVm5/A9ZufQFyuYEYSJc2Pi2ps1/SYMqR9itPYuzJ/4mRPf8DteLeWadzbbP+EWCNsjw+yIzB2ax8NDtf31fLoGVk7hnFNNMLifHAaD93q31tyKZHK6o4bTYnZoGXjLJhqQdHO3wHDfJ2XDUyANJOxIA/gZ22h1ZMXz8fE28VTWf0WlvQZekwWjEO+jUFQyabuGo9zmqBv2l7G7vlMRhOYYM8LgwHVP0U0r3nYXjL67DurFegp295pLHhknom45NdoiOw5MGUcimJn+75KEae/AL8ygltGW2xrMMMryOwtrihUdE/M85RXWOd3TW77TcBQrSdRxSMuL8G82SDdpZ11llpN1+0JkrZjmm2CjVwXduPqV4aa4DcCultKWddQ9uUeGsXIuDf6alA+ZMtipBEmkng2bg1x0G6i5YIko01+zwmwZdeDByzySlgqpRAIn8elm15DdZs+x309a+Rl2o8ve/myxKvs1gj8GsApqLmR3H0bhx5/B9ROPJtuJhoGJ9OIbNuwmlRaVVdF2QkT6Yrdb2zqq0Tb5g6RwE2MsWPnqTtb9Uxumf20xKsLONsQs4ZIYDIdJ/7aVAKmLiqDV/Yz+3xbKzY+o/a6qNuO35wPxTjUwIlhtBGr0vwzKWn478ESdv3nuEAiSWb82ZIoI8G4K7ua7LgwcnswPKt/wmrt74SfQPr4J1BtnqL9aDG+znzR+DXA0xFLlXA5NEfYGTvf0N55Ef/f3tX1tvGdYU/7otEUtbmNV6TNE7aJu5LGjdFt6RFV6R9aFMgb/1VBfIL+tA8NUAXN2iAIA3gNm0Bx02T2LETL9FiUaS4DGeGLL4791CjMSXRkuyRx4eAIZOz3Hu/M/x47llNcZRRr+3Ic5wogLu21pYUxJ4qf42GLKQrf21uvsRNDjXo8E3vMhJuJBQ5NcybUt/VxI6GbLDUpuUzQ5xCpnb7Lm2YhayEQDd7dOX40HY8RthU+F5CpiZ2NBXYWallUtuUSvxh0hVPPudNk0CF5xaCeNRON41+7klMn/wNjj35K1RqR5CVJk/7/7unM0wYAokhU8rFdxtoLP4N9Wuvw6u/hUG/OTI+cqeEyjHuMgNuZUYIMaVEBQgJbYgSCAX2jyIpId7olt/Mx+aoD8O1bBgRPf3sm8VrjKMrVBJPrhsG4Y+wbQpGm23Zh4Q+ThiB/bGhnZhlE0mE1H6FHMuljQ4waq0MiWqx87fUIqWTy9pXObbrF5Cd+AqqR1/FodO/wNT0SdN+ZDvZJuz7q8vZRwgkikzNl8xdQ2PhHax8+lu49T8jg7VNA87H+eKNc86QT+4hAmekZhrJloo6wjaEToVqjBpCtcHyDC4YJhnYSlqm6Ejoh2A4TcvOUeLcCYHyHuJQGxVgT02UWin/iaYsW3ap7GV+EK2tlHZV0V7DsJopp6rI176GuVOvYf7Ej1Ctzd+X8mv76HuqU3kIEEgcmRJzz+3gzu13UL/+OgbNC0j5S7si1KGCOQZZblDUtjlfPOqjtu1RLTjsU4qGLJn31v4pZgWj0W3xAJIwWVOUxDbUmkPmiuilWxEsiZTaJDVOnkcvO7VOMSsIkUoBGCFvVoOqTa6fa4jUCeJLTZZWpImrIdJ0FcWpb2D29Gs4ePwlTFbmzI+HOpseArZJ+BQTSaZCqPXF902GlL/6B6B3DYPBiOj3kIDH0ULHOSf8zGzmSTfnRG2jW7Jf6Pwwy4RIMzrWqGeXQwhp0VtOE4AhI0ukDDmixmhSMkM32IxMhUipcTJESchUKnJJOT3GjfKYMWNYLZn2Uvazl46kPEdK7N1FpLwuO4vCge/h0JlXcfD4iyiWZvZNZ9GE84QubwwEEkumwZa/h7X6VdRvvIHe8htI9S5v6piKYjUOaY5zznYyGEc7HUMh3m6Y9eOpgLDqzSDeU0iU86CGSnKjQyjsxyEJmrRW20WA5zHTSwo2C5Ey/tT8RtgJixc+HEq1QcO2tUiH54Uq6G9ccwaZ4hGU53+C+VO/xsEj51AoTqg2Or7U9cwHgECiyZT4+f4AreYtNBbeRnvh9+g330J6sLS+LQ59+Y0mFnGojEuY4573AGS6YYi7NMpUEL9JBw+30qIg0+tP22W5uJ7JZEwBfpCtxHYk1ByJD7fx7LslXndqpOFspbucV0KukcUL3mGNOopjHyXkJs9i+uhPMXfiFUzPP408mVxfisA+QyDxZCp4dzprWF24iPYXv0N35QIGzjVg4ASVn5jlxJqj/BdqU7KdI2YvCTR8r+3G3e0zJP2XpPGdZHWFGxFyDtRcGWRPIpVwK4Yw0QxAfmR5PJMRxXYw1DKZeMCyhowkSK9nOkW17+j8owEBoi0zzz5TOY/5U7/E4ZPfwWTlqBZ33q3w9fr7hsAjQ6ZGy3I7WFu9ijs3L6Cz9CZ6qxfRai0FThirmZXytl20bVMyLrHtJbHutbRHaafGbmmdVqPCsXiMGqexgzJ903YmMF572ziPgfWm42smOE6iNQVTssG9TXiTvX47U8VGe2oe2fJplGe+hZnHfob5Yy+gPFFDarN+0XsNmN5PEdgBAo8MmQo23PZ32stoLL2PxetvYuXGm/A7V5BKecbWR1uh6Q9lKzKFW0aPS6xhu+EOZLLrS8aZZ5T8o9fIFl+273xPswAJVKpOGY0+HZgG+M80vrOsSa2WmU7UarclUutbC0K/qshVzqF29OeYO/59TM+eQD6vlZ92/VDoDe47Ao8cmQqijtNDY+U6lm/+Fau3/ohu/SI85yYGA299y2rbmxhitR0ydyqRqB0xuq3f6v1WY45DnDudM6+T3k50Wsl2n5+Lw4oB98xKIkYyF15jgvPZWDDcNE8uHFHTlR1EkTuC4vR3MXv8Fcwc/joq1Xlk92FL5t3gqdcmF4FHlkzN93owQLfbQn3xMhY/+xOaCxfQb/8Hvrtstq/GTmhbRnMLa7a6LHv3gFqui5d7Lx6/e70X7akkT1MC0BaTNnGpYuBkj6Z8ECcqVZ9EmxXzgPSDMvMfQaBB4kLGxI7mJ59B9fCPMX/8h5iafQL5Qnns6vp7gY/eQxHYLQKPNJmub/1dtJqLWF36AI0v/oLGFxfQaXyMQb+BdGq9YKmp2UlStc34TP3SkMNqt8KIXj+0I4YKfdzrGGIXJQfK/baaMwnQ1BO1dVRNZ1ampaaC7CUJzOc8GHRvio7YNs4kXZMzz3RRG9IrGixtqTzPhFh5lpRTeWRKT6A8813MHHsZM0eex8TknLZivlch6/n7AgEl05AYPK+PVvMmVm7/HSu33kZn9Z/IuB8h1V+G5/tDW6FoqyQZaqqGKCLa6ijnzrgSJ6FJ0zux41Kzk7qq4zi7wjbOYRUoG7XA0CbOPfySQild1hp1Atsxt/DUxvkiwdKhxONiBGXPK6n0bxrohYnSuvB5H47HHyBDtl3A8UtA7ijKU+dQO/QSpo98G1MzJ5EnmCZUbTsr67hI6nmKwINDQMl0BNbG69+4ifrSZbTvvAt/7V0Muh/Cc5bQ6/UMoQxbdZB0rAPGZPIwakBae1jtzGh3IW/4ZnZO2YoHpeXWQ46kPB8dPFKqbiu+kbAmbrfFzimaKfmKW3NGLQTEFRC39KUnaXJtEgIlgflcM4+FbaBh6IZrsulNUpTEpJZmg+Z4rU4WPcwiW30etUMvY/bwC6hNn0GxNGly62l2USJ9cF9+HWlvEVAy3QRPkgOJk9v/buMS3LWLcBvvodO4jGbjFpxOUECFJGW0uGIQfylFjcPtRkhIJBX+M7U/I/ZDSbGUuqDSSM7U/LRKmgk/ygdkyr9bvYwDqBVsy6Pbe86zOhlo0ry/EKnkzct9w+FS/Eya542KApA4Uvkx4HuulY4pzrvjpNF2Z4HCU5icPY+ZYz/A9MHnUCrVgi29KqJ7+63Wu8WCgJLpdrCbVEoXjrOKzupHWFn4B9aW30N75d/ort3AwG8EEQA2TpUmAFaHD6dWit2QHm8hKanSL39lGnxveiTZVtL83NybwfLS8ymUrhmdPu9PYjQtkt31o6bXkm31wf/zmHjoJXHBaKr2kmjFqnG6qg4zyGydUtYW9VNzQOEsStPnceDgC5iaewaTVdYdZcdQZdHtHj89/vAgoGR6D7KiTbXdWkV37QpaK5fQvHMJ7foltBtX0HdvI5taRTrdH7b9kK3vMF0yxFSm95GtLi+B8JL7Lk365C+1O9N+Wkr0RQpND7tz2gaA4giSeFAukWRMO6nYUrn9Fy99WBs1WWB0rIVMFuGmgTx3Q8aSVUuNydg4yji5PFK5GWTLT6E0/U1MH34RB+bOGudSLpfXmqP38MzpqQ8PAkqmO5CV7/vw3C56zgqaK1dRX/oAndXL8Nr/hdP6BL5DYm0jk+kPs4xMP/lQaBGdN/SGU1skgfHF49zim+15qMJSeIrh7Xd0K8730jbFkF6oeyqThyR0SeqJDkmUmq9NUjCpoJZQScaSThpm0GguPUnemDyY/lk8g2Lty5g48Cwqs8+hOv00ypNzyOcyqonu4FnTSx4eBJRMdykr33NNrGqnvYJ28zrqi/+C13wfWf9/8LtXAH8Z6ZQXpGDarpymh5LNHuKW22idVO2YD8+wJOvoiU4tbP+MVu/bQLiRyk2GWK19N1wklJ+RfEnqtMVyLhKVEK5BKk3tSNbDXlU0R5gfiDzS+VlkSidRrHwVlbnzmJo/h8rUYygWA8eSvhSBRwEBJdM9kjKJibbVTnsVXvcWfOca2vUP4ax9hH7vc6D3KbzuDTjdNro9H67rDzt0ik017MAht5qmfHZ7b+5vNc1wNIDYKc25ti4pP5Nzh3bQiJ9HyJWOIsaKMtogHIkg3n3OaWNqLYsW5OH2J9AbHEOmfBYT08+iOvssJmunUa4cMiSaHrfL3h7hr7dRBOJGQMn0Pkmg3++bwirdzgqc9i147Svw2h/Dc67DaV1Bq37NaLO+24bf574+aNJktvfpkLMoFzitpO2ymAuoOZpYVNtLSWI5pYCJifm03nr+3aCZhuye4pSSEChqxnRISQYYFctSIYt8oYB0dgrpwilkSo8jXTyNXPksyrUnMDn1mPHMZzJp3crfp+dJb7v/EVAyvc8yYuwkidDzA3L13CU4a1fRqn+CdvNzOC2S63X4zueAtwzXdZCCg4lCzwTNS6EVqU5vetrb8njMf2f8JrVK0+GToVd2/0/ylKgAnseMJqOljrAPiBJJ59EAGQxSOWTYjS9TQyo7g9LEEZSqX0J+4gRKlcdRrJxBaeIgiqWKIVCTV68vReARR0DJ9AE/AP3+AK7Hbb4Lt7cGp7OAbus2eq3P0HdvwO0sodP6HP3ebaT8ZWRTDWTTDlKDDtLwjMnT83w4Pc8E2pNcaeukQ0u8/kLAkpXEEChqsZIOGwTqp9EfFAHk4IMsPIF0topscQ6Z/BzyxRkUJo4jXz6BcuUoSpWTKBRrxhufs5lKQweWhjg94KdIh9uPCCiZxigVoz32+/D9PlzPQ99z4LkNdNuLcDp34HZvA94CfHcRTnsBrtNAauDC81rodlbhuT0MBj2k0QtMBLSzwhlqs0O7abqAfD6HcjFr2n1ksmU4Xhn91AHkijUM0nPIFo8iVzyAbGEGheIB5PJVFIpTyBcmDHlqTGiMD4oO/VAgoGS6n8RktuaDYWWmQd9D3+/CdVbhdJtwnDb6vgvf78Jz1zDgMbcFr9e0lfCzQL8Hzye5eshmMqbh3CA9gXxhEuVSDulMGZlsBelcGUiVkc2VkMlVkclNmSr2pmK+cWZpQP1+ejR0LvsfASXT/S+j4QwDE8Fgvd/SwIXrtg3R0smUzRbMuT2Hqa4OCvk8ctk0+igD6Qpy2YAg05kcisWsIc71SIJ18qSdN7CvKqE+RI+HTjVmBJRMYxaADq8IKALJQEDJNBly1FUoAopAzAgomcYsAB1eEVAEkoGAkmky5KirUAQUgZgRUDKNWQA6vCKgCCQDASXTZMhRV6EIKAIxI6BkGrMAdHhFQBFIBgJKpsmQo65CEVAEYkZAyTRmAejwioAikAwElEyTIUddhSKgCMSMgJJpzALQ4RUBRSAZCCiZJkOOugpFQBGIGQEl05gFoMMrAopAMhBQMk2GHHUVioAiEDMCSqYxC0CHVwQUgWQgoGSaDDnqKhQBRSBmBJRMYxaADq8IKALJQEDJNBly1FUoAopAzAgomcYsAB1eEVAEkoGAkmky5KirUAQUgZgRUDKNWQA6vCKgCCQDASXTZMhRV6EIKAIxI6BkGrMAdHhFQBFIBgJKpsmQo65CEVAEYkZAyTRmAejwioAikAwElEyTIUddhSKgCMSMgJJpzALQ4RUBRSAZCCiZJkOOugpFQBGIGQEl05gFoMMrAopAMhBQMk2GHHUVioAiEDMCSqYxC0CHVwQUgWQgoGSaDDnqKhQBRSBmBJRMYxaADq8IKALJQEDJNBly1FUoAopAzAgomcYsAB1eEVAEkoGAkmky5KirUAQUgZgRUDKNWQA6vCKgCCQDgf8DvE0fSFn2ecg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data:image/png;base64,iVBORw0KGgoAAAANSUhEUgAAAVMAAAC+CAYAAACI5uycAAAAAXNSR0IArs4c6QAAIABJREFUeF7svQe4LGd1JbqqqnOffG7OSVfiSkJCQqCAhCWBCEJgsLFs82YYMOZhbJEHHhg8Ts8fvM9mZNJ4gDGDhzgYxmCiAIFAQgkEKKF0o+7VzffkzlX1vrX3//ep7tPdp0+44UDVx+HqnK74V9eq9e+99tpOGIYh4iUegXgE4hGIR2BBI+DEYLqg8Ys3jkcgHoF4BGQEYjCNvwjxCMQjEI/AIoxADKaLMIjxLuIRiEcgHoEYTOPvQDwC8QjEI7AIIxCD6SIMYryLeATiEYhHIAbT+DsQj0A8AvEILMIIxGC6CIMY7yIegXgE4hGIwTT+DsQjEI9APAKLMAIxmC7CIMa7iEcgHoF4BGIwjb8D8QjEIxCPwCKMQAymizCI8S7iEYhHIB6BGEzj70A8AvEIxCOwCCMQg+kiDGK8i3gE4hGIRyAG0/g7EI9APALxCCzCCMRgugiDGO8iHoF4BOIRiME0/g7EIxCPQDwCizACMZguwiDGu4hHIB6BeARiMI2/A/EIxCMQj8AijEAMposwiCd3F0F992FYAhAAThIIy0BQAODp7/ABsANNevr3UNd1nBQA9+SeZrz3eAR+w0cgBtMz5gsQIAyngLAoIBn6JxQsQ/5MIgyqQDAJhFMCmQqmk+bsCZguwJ8woWAqv6fkx3HSgNsDuH0GaBOAm4Pj9gLuoP4bg+0Z802IT2RpjkAMpqfpvoVkkv5xA5qjgH8IYW0/wtoR+TtqBxH6UwiDMhCOAUEFCGsKtvxXFh8g++TiJBESEMMAjsPfEwidjICkwz8IeA4AThZwPMDrh+MNwkmsBLxVAD/zhuEklsEPBxGiF4lkGq6biIH2NH1H4sMurRGIwfQU3S8Bz2AM8I8hrD6FsPYkwuouoLobqB1C6B8BaqMI/QkARThhCewbK71jQ07hZ19sn1kBU25m+s7a3xkSCENPsddNIAQZbBKOlxfWGrrDcJMr4WM1Qm8DErkNcJNr4CaWI3CG4DhZeB63IcDGSzwC8QhERyAG05P4fQhRAYJRhGSZlSeAyiMIKzsRlHfB8Q/KZwKwnLJb8CMAOlB2Gf2bOU+d4s//pKONvaNgK8DNECtZq5tRpppYBSe5HG5qHXx3G5BYj1R2Pdz0RsAbEpbrMGYbL/EIxCMQdydd9O9AWJPYZ1g7jLD6CILSL4Hyg0DlMWGk8A14RgBzLuegTNUA7QKBNXrcaRY8zWiFwUrIIIPQHULoLoOTXA0vuwVu9hy46R1wU1sAdxiOk48Z61xuZLzur90IxMx0sW4pQdQ/jLDyKMLKgwiKDyAsP4ywsgsITsAhS21inQs99MkA1iCYDsM2n1+dvboZOKkVcNOb4Wa2w83sgJt5GpA4C05iNRw3u9BLi7ePR2DJjUAMpgu8ZWFYRsiYZ/khoHQH/MK9CCuPA0wkMXnk+MLupuOWcz9gHTQ77IdT9OgUfu5HmQ4rdNpXc5jAcQisK+FmNgPpZ8DLPQdedgecJJNavXEYYL43It5uyY1ADKbzvGUEUfgHEZZ+Dn/qdoTFe4HqowirxxGGviqTZJ48dyCNgqeeHqVNvSJ3ckQmRX2piW8yGURWDMqd+mXdEAEcnp9k/jWRJXpUyf5rMmtmcmp6IDqx0xmhgTqIewi9QbiprfByT0Oi90J4uYvhpJ4Gxx2MFQHz/J7Fmy2dEYjBdI73KgwDmc6j/FMEhdsQTt2BsPwYQsZCRTg/DaDzY6OULQ0i9FaIdEkSPd4ylTAxMVQ9gLD8K8A/CoASKaJ2Bk5yLZA6G3CHjAbValbHEVb3AbVjAKoIKbEKygj9AsKgBsfxBfwVnLtjp3bImuOs/D0IHITIwMusQrLnPCT6roKbew6c1HY4lGPFCas5fuPi1ZfKCMRg2vWdChDUTiCYuh9h8QdA5TaEpV8hrI1Mg6jZl0zrOxQcTbNCVi8ZmZHVjibXwck/D07uMmWjXFky7H1wvD45FtUBqD4pyayQ2zFGSUB1cua/WRGV1P8mAFeeUOZcO6q6VTlmEqE/Loky1I4jDFS/ytguwbWbsIG9jujUP6B8tgZUBedTSGZXI913IRJ9Vwqoepkdpkig64GPV4xHYEmMwLzBtFgs4itf+Qq+/OUvY9++fRgeHsYNN9yAV7ziFVizZk3Hi1/ItqdjVMOwiKDyOMLJ78If/RZQvh+Oe0IZXbNMyUzrO7HSUNhZAo7L0k8K6w2d9YbgkMX1vVKYZlh+FGBCi5VRXJ+VTYllAKfOiTWSKQopraJSoHS/aFjhEHwzALPr3F96hySFwuoehOVHVPCf2gQnsV4qqJggE71r5UkE1cOAfwJhbQyBXxKtK0KCa/tRr7PTOl0lOwV8H6hUgFoN8JIpZPKrkeq7GMn+a+HlL4eT2hqD6un4MsfHPGkjMC8wPXbsGN7znvfgvvvum3FiBNU///M/x5VXXqmVN03LQrY9aaPQdsc6pQ+KdyCY+BaCqduAyp56TFQ2iwJNE5CKQN7xzDgkpOqIWk2ZtocTCFkq6uTgeMuAxFo46a1wMhcB3gqE5Z8DxdsQshpKKpsoBC0DlCf1vBBO9nJlnv4IwtIvJHZL1YDERAmmjJ8mVsBJnw0ndZbEHlSaRcBNw0kwQWSYbjACUP86dTfC8hMI/UktHvDHgWBEWGtIuhlWZrDwVmBqwZegWi7rTwgH6UwKmZ51SPZfgeTgy5DIXwnHG47jqaf+ix0f8SSMwJzBtFQq4f3vfz++/vWvtz2d3t5e/P3f/z0uvvjihnUWsu1JuPaOuySABOVHEBa+gXDyGwhKjFOyFr5NNVIDkBJEMwjFdMSD46aA5EY4ucvhZK4QMEVwSOOeUj/fA3gDcJLrAcZG/VENJRTvBgJWRIUCRgK8qR0A2SvX5cuKTNOCX8jafU7jWTrKeCvr8bU+HyHBdDdQvAshGajbDyfFOOsWOIkNkqgKJr+nMeCAbNSAdzCmTLU2KeeFYNyAqg6flUtpti2igTUvGQIqGWqxpGzV8xwk031I95+P/PLnIzlwHZzU+apTjZd4BJbwCMwZTB988EG88Y1vRKGgGeV2y9VXX42/+qu/Qi6Xq6+ykG1P3RiTjR6HX7gLtdEvA4XvwwkOzlrSqXFSBVEyP/1XM+0ENafnRXD7/i9JxIRBCaF/AGAJacA6/CMKgJkLgeQGTSxJ1dTjAJNHNDTh/hIbZNqO5EoTlGVdPlGMMVBPQU5irwZAHQI/2WRCk06FOxBO3YKwNmpiqinJtrs91wrYc7ofTv0YQekJ0KHKcUKEvklYCTsdV6CXwgM6WCURhi7gk2Xz92lAbZZQcbpPQC3RnyUAEp6DTM9y5JdfhcyyVyDRc6VqVOME1an7qsdHWtQRmDOYfvWrX8Xf/M3fzHoSBNGPfexjOO+88+rrLmTbWQ+4CCuEqAl7Cya/BX/s3xBM/UyYGDGy7SKMVBNJjssEEBmWyT5xGk7GmdoGp/cGOJnLxAUqLD2gQOkfgROOKPimL4KTvUyZqWPMSwKyzlGVQnFqzuw+E0oCkhZIXTFBCWtPGeAtKfDStITMU5JWDBPURAUQFn5iMvuuGKM4yU1wc8+WOKow4Mp+Xa+yT85PklR0rJKklKoAhC3zuoUdZyUR5xfJ3KcU262nQNOgkZkWiwqqNePRkkrn0LvsXORX3IDU0A1w0+eA2tV4iUdgqY3ASQNTDsT73vc+vOxlL5szmLba9mQPLJlVUH4AwfgX4Y99HajsNqyuk06UU3j+0PYuITFKMjxO28X2LrkaTvocIHWeJIxCMtzCXQjLD2hNvsvY5XogczGc9PkCvNPqfiI4s/JGHyrhBQIomaf1OCXjLCn4Fe9SMA2rimYJqgKeDyezw+wzMKDL8AJlXFqDL05SHq34eCwTmyU4+yNA9SDC4IQB2N0SRw3JfoOSsu3UWXDcHgTFh+BP3SlJLPm8DZjyHhJQGUMlUyWgloj9jod8/1r0rb4WuRW/Bzd3GRzRzMZLPAJLZwTmDKa333473vKWt3R1ha9+9atx00031dddyLZdHXCeK4XBBILi3aiNfgbhxLdFLjR71RLBiLFJMlJPpucSE2ViyFuhsVKCIxMslDhVDyGc+ibC4h0ChsLqUucA6fPgJFnfnjbgzTgop+wsChjXaCnZrsQ+eYHRjFcKIQFv8ptA6b66YYrY7HG/+WvhsHaeGX4BYAKzAUzRp9oB4+cWrPm3jMRYhYHKS+YJBFM/0gQWY68ioVLVQMjfGUtlFRj9COh8VaN1IMMLrRcpCjCAWygCY4we+ED/QD8GVl+O7Mo/QKL3Ojjeynne0XizeARO/QjMGUyZjX/3u9+Nn//857OebTOYLmTbWQ82zxVC/yiCwg/hj34OtfHb4AQjWr00U4gwfQSJj3JK3w8n0SdieZE0MXPurQGSaww4EsAIVK6K7Qs/RFh9UmVN6XNlij3NRsk4CaSBAq+UpO4XoT2SzPJfYKbs1suUp5OQKXtYuF1lT2StkqQ6C8hcoMeRGIU9D27DEIQB1Tqa2s8J4qFO7yt7JJYbhlUEFPiTqddOTIcwxFuVDHYKUg0m6Mi/FUR7G7ASjKDKarAWYxnVqI5PAMcZxgXQ35tF//LzkV/9B0gOvgKuxJDjJR6BM38E5gymvKR77rkH73rXuzAxwUxz+6UZTBe67WIPJ+OM/sRX4Y9+HmHx5wiDyc6M1MZHZXrcByTXw8leAidzsQrra/sk687Yp5N+2vT0mgDJqbHIjGoqvpcpvW03QlZIIGPGfRdQvF30pXTYF3BNnQfkXwIntd6wV8tODfjWRhDWWBFVUXE/ZU/M5AuQ23YmHD2imonnips//VWpUKCe1FVdKquvSr9EWLhVQFEZJI/TYvTFmDowptSMqU4CIv6vaqy1ehRBdUwSbk6TCoLsVKDd1RjqiRFgkqFhB+jNJzGwbBt61tyI9LLfg5veBkdCHvESj8CZOwLzAlNezqOPPopPfOIT4NQ9m83i2muvxYUXXoh//ud/FhE/F+pNX/7yl8+4+oVsu1hDGdb2IRj/36ge/4zInly3MosZiYmP0kiZU/fEcqlScvIv0DYjhVvV6NlbDqfnpXAyzwBCAsp+AVH5e2qbtg+pT6lt7JMAlxLmFxa+B5TvVFCyme3U0+H0XC8xWGGqDchmp+4cGTEkNYAZja1GgJQASKVA6SER8qvUibaBHpzEMJzshRpbnbpVTazJfkNPAbOhtQnn6iTHw1JgwLYplFwFlb2mMotm2CX4lRGEVaoWRhsUERZMeWaMm05OApzyl3h5BNSci/6hdehd+zvIrng1vPS5scXfYn354/2clBGYN5i2OhvqSP/2b/8W3/72t5FIJPDRj350hta03VUsZNu5jAwd74MKgfRf4Y98Gn7hEbiu3zljLxQqBzcxDCSNwD5zLpzc1XDS28XwGcU7JXboMAGVvVSqlZgUEjE9W4nkLoWTu0oZqciVZKeRGKaHsHoAmPoanMovYaukQiazclfByV2pmXxJQDVVCtT3ZUciYnpaX5fMl+GG/QjpKUBFAYsGJLRg3PzdLNye58JJXyJm1kHxHm2jIrpTMTadHmopDvDgJDfAzbCaKS1aVMnql1m1pdvQy0DKXqtHxARGzFcI+9N9AiVeSqUdfyidKrJC1gV6MkDfwBr0E1BXvRZu9vxYOjWXL3u87ikdgUUF07GxMbztbW/DL3/5S2zfvh0333wzVqxY0dUFLWTbrg4gEOTLNLo29q+onfgCwiLjjBUBUj68bRc3DZfVSblnASyDZM8kSngS6zQ2SnZHkGKYgIJ8mo6wvxMz99XdcJiQyj5LSighPZWsop1p7SM6RWdGnRVSBN/ST7WZHved3A5kr4STMvrTeibfnm00IGlZqf2bTsP1eAqmtApkEYKwUmG+7HQaamwzsQJu7/PhZK8UVhkUb0cgUqqjpn2K3a/RP/FlkBhSfaiTlkqpoHJAjVX8KQkA8BhSW+CXEFbZsoUtWiYQsojfLPyc2X3LTousmjKAmksB/YMrMbDhd5Fb9Tq4mfPgiK42XuIROLNGYFHBdOfOnXjTm96Ew4cP41WvepVk8slQu1kWsm03+xe3p9ou+KOfgT/yBfil3ZJAsaYkrcHUZOxTa+H0/Bbc3pfDSW4TdijdQ1maKYBRFjAVAKRciMkiVvSQkQVTcCxQyhScIOJoNRHr6SsPCfsLk5tVykRQEkPpcVULSFXUao3JCittXgiShv2RRUrJaVZjugRnqgDqi6umJoyJMmHlEyTNvNodkFJWly8MZtFrRxFM/VDYKbP6kjASAGR2LnpPTRdUiWmqK5XoYlmVRXYqx1ZW64Q1BLVRBOWDGtJgbJWiAIPRrJSaMgy1wCH19SWXTQGDQwTUVyC38o/hZc6Pp/zdfOnjdU7pCCwqmH7pS1/CBz7wAaxatQof/vCHsXnz5q4vZiHbznYQndrvhT/6Wfgjn0JYpoZ0erGA2ph1ZgyRpiLrJTvv5q+B2/NSFamXf4aw+BOVDtEij8BKNub2wMlfAyd3jU7nJctNwTsTPKRaKWWbUi56L5zSXZo55/Q7/UyNi1K0LwDH+Cf1qzYb3256z4z+EXWFot6U02ipze9TM5HM0yWuWVcVEPToHFV9UsITYifIl4owakq0ehUMq3Saut94A5DdsvHeoEzbw9p4ROvK2KllmYytkoaS6RalMipg4UGdglKWxaGYRFA5qFN/noux/yOwUoPKGCrZaaEEVChQcIB82jDU9b+H3OrXi7N/XC012zc//vxUjsCigemhQ4fw9re/XRJT73jHO3DjjTe2NDppdXEL2babwQqq++CPfQ61459CUHpsRqJpJpjSU3Q5nMx2OIyRMl6auxZO9lkiuA8LP9CkUvrpylSrBKUREehLZp+eoj47kB5UgTwF+lzST5MYI+OVKPwATkggCxGSCWY5vb5EzUtsbFKAmKBqNaFRLaiZ0gc1hKzhZ/ZdTFEiIQT6AfS+DE6GVWiGTRK8aI7Cc6sd0G2YhZcyVE/UBsKmg3EFRKNzpfjfyZwvpabB1D0G8Bkbse7Qojw1PU94bizLZXKrLF1QxSqQP3w5MNzAMED5AILKoWl9rNncN65TTEiNTwGligKqTPmH1mBgw39CdtUfI5Fm1Va8xCNwZozAooBprVbDJz/5Sfm5/vrrRTYVrcnvdKkL2babISTz8se+hOqxjyMoPizT7GbdI7GK00nVPtKUZJUwOjfFeG9JpEZO/sVSKhpOfg2o7tWpPBNQ1JWy91NYhpNYriWZTO6UfgaHdfd0upfyyzycnhfDSZ2jetPiHXBQFcPkMH0xnOxvSdWSTOWlo+lRdYGi+N3Nw6F2lexRpsRmus2kUGUfwsJ3EFZ+NQ2Y3EdYhZM6F07PDUBqoxYAiHfpPg0j8L+ZgJLzs42fAhMbJZ6zRJY43iPXygQapVz+xG0IC/cadyoD0OxS6vUKwyYQg5aBBGWeA5NmZLSiPaXoX0FbZGBiJkNApfeBMlRZzPuAFVJTU8DYJFCsAB4ZagboGdyOgY2vR37VH8IVhUO8xCNw+kdgwWAaBAG+9rWviZPUNddcg3e+850YGGDGevZlIdvOvneSpBHRkVaP/jcEU7+QZFMrAbl24OQe6Vi/Em7+Eri9z4NDrSZjm6xuojSH/p+ln2n8L/0M0ZnqDm0t/SRCxhhpnUew4nqssydwCLC9UJI8apn3gICp7tsYnLD2nTrT6qOAyJao4zXGJcmzVCXA5JZUNHlAUEVYuBMo3gIEUwj5IhCbvFALAgj2ZMKs26cvKuO6wkS5X9WfhoEpPU2s0l5WjLuKykCLDahtdTMXIGS1E1lp+QlTjmoAl+75NLRmuIN1UZSJUVJFZyrJ9jPmuxxh7ZiUnVJ7Wte7Uk7lFxCU9zcyVIYCzA1mYmpiEhidBMoVIO0B2ayH3uELMLTlT5Fd/ttwOBOIl3gETvMILAhMafJMNvrFL34Rv//7v4/Xve51yGS6M6lYyLbdjBnZoD/5fVSPfRTBxO3KMDtWNWXgptfDzW6D1/tbqh+luJ7gJA72BqikTNIwMkngFJWResOmtPNrQJk+r4x1MruizkzCPFmnTxpMUDYO/ZKcovZUfEnvAyoPCNOVZFZd10kZUg+Qfa6RV9GJSyuOxLik8F1JWAmzpt0ek1kEaAKcmEJzn6bNiWkwpYkfqgU2w8k+B/DIum9Vq8F6nDYhzJmhB2lzUqNbFM9F46IKlmtF6SDXINdWUulZeZdoVF0aqIhnaU1DBKVHtIBBrk3fYmSzQcmYU0u82MwSpA2KivlPjGsMlaOaSRFQMxhYfRkGt7wFyb7rYnOUbh6KeJ2TOgLzAlNOze+66y7xLGWyiVn7HTt2dBUjXci23Y4Ep49ioXfsY6iNfQcIJzpLnxwC6TqJkbqpNXAy5wLeBsCp6DQ1sUYYpQAqM9oUvVNiJLKn5QBr8snARHTPnlC/1Cm0dO7cpkYmnMIT/ESMH6hrvgApDZ6ZkCLD/LGK25FoEMk7UibqARkWCVxnykoN6NDdqfhTnb4T38hIWYIpLvqPKcMVPalO29WeL6c/ohG9RMILYeUhBJMMFxwyCgDTl5oMNuD039D3Oo03n7OJnoQgWNGVkOQUGTBjsbKNOygvGxYE8IXhF3+BsKKsPfoT+GMIinsR1hj3ZV8qfV8wfjo+DoxMAGXieKjT/XQS6OnNY2j9Dejd8A4kco3eud1+V+L14hFYrBGYF5j+4he/wL//+79Lkmnbtm1wO4o0G091Idt2c9HM3Pul+1E79k/wR74i08uOtfaJlXCzF8BNrzJTdlY65dQcOZgQExM383QxDWFWPCw/iHDqR6baqVcYp8QTCbpkbRKbfNJIm9i3ie1FKghl6v6UMlmJJaak/QiTWDL9nvomUNspYCfT9QY9KdfvB7LXmt5QKkMSMOI0XXSbxpGfzJSlqCUK7indYgLLeAgytsljUrvqEeSWaTdThgCKrO/frdct0ic70WZmnr+2ovUGUCkDoxmLTNsZL2WbFdW3in2fOPvTtCQUVYWcl+zeAirtAPnZEQSlPcYf1dQThKo/PT6miSiehgVUSqb6RIP6R+hZ+wZ4aZbbxks8AqdnBOYFpqfnVLs7KjP3tZFPoHLknxFWnhJBflujDScFr+8F8IZeAwfjwg7ZssOUBJmZbC+83EVwctdKAiac+oaCKZNCjGFS4E7WxaSLTIGNHZ8t66TgneuXf6qGIAIgdF3yteY+d50Ac1j4LhyahNCdX6bAtkTISKKS5wgrFaYrfqfGQIXHZOghpFMTtUQ7gdLtmq235aiCgw6QoNs/naSeZrSyhxGWHhaWraYmpttp1Dbf1ua3HX4b4FQhv1Q8aeZKf5cuABzTpIJt3cCa20W8AvhZUEVQYoiABRDKvLkbxk1HRoHRCaBqMJ6AmnCBXNpF7/C5GNr8p8ivfCWcRBw/7e5Jidda7BH4tQLTsHYCtfF/Q/XYh+FP/qIuyJeHsoFYeZJQcRKDSAz+ARLDbwQo6J8gk404IyVWwc1eAjf7dLXVY896akzLu8SRSeKSZIy1PQirOzXOKTHLdeKoL7E/6lGnbgXCMWmBLFN8qyFNXQAnQ7kVE1K05iODjDpRG9D11gK552q9P2OTIjOixInN7w4ATDBR6xoWpcJI26Gw4IBxTMZ6jd7VZTnsWXLdojCo7tNkUcDEHIHOVjbZyinGRvn35vKwiNGK/UZS4qXwV/+OqtCfYMp4rlEMOK5aCjopBX/R4ErKTKVZtTH4xZ0Iq7wPod43BygW1Flqkn4xxhaAHzEhlc9n0L/yORjY/GZkBq+FI/KyeIlH4NSOwK8NmEoH0anvonrkI6hNUFBvXN8NkDaAqZuHm7sYLo2TKcjPXSJa0HDqh+rNaabFTnIVXMZD07S/yyuYmgZ32gguDZQfRlC8TVsviyRJGafT+1KtZpr6OsLS3SZp5UgrZamOkjLRy0UsT92qlUo1VBeR5bJ0NXOF6ld5DgQnSowob6K+lQxUupeqG74gj9urMVrGT90BydKj8rDELDUpRhZINstkGmOoDBuoA5WAnnix9ouaQSz2pJIr4gcw3au6Dp6tOpiKwJ/MVHSsBGhXsv5UCDheThJVdPZXkb86/0u8tLQffmlvQ68pHl6y+mzGyku1vQZCTUj19PRhcMMr0L/xrUjw5dcp2Xhqn7H4aL8hI/BrAaZsNxKU70Pt6IdQO/FVMdyI9q2fEdL1liMx/B/h9V0Pn9nlGh9cWr8fMp6gBBeyIj78w0Ca4v01poR0BA79SzPniuQonKAr/yMmzmgqhTKXw+m5TkCJxs2MR2rSKaGCfk7vMxfBSbJCzEdYvh+gpMp/ysRCiTt0p1oLpC8UvWjd4o+gyOSXlI5yWm4rowyIsooptQNOcqvqUjnVlkKD72qVFo8n03C2P8kqyNniADJmAbvtQGozHJQRFH6BgN6mFktZqsrkFcX4ojjQuGlLMOW0XYT7ZJ++tHamNaGb3qjx0+JDCMqPGxAnmKrrfjM7tYTXyqRohsLjVWsKrMRNAmr/8HoMbfoT5Fa/Fi77ZMVLPAKncAR+LcA0qO5G7cQ/oXr0X+CXD017khp20uCaL1KlLXD7X4JE3wsRVA8gmLgVjsOunkn1G5Wppcb8HLI9KQPtMb2PPCktdXJXIGTJ5fi/6TRb6uHzANuPZGhMslZ0raxOIuOVGCmZIjtx0mFf3KO4EMym1KmeDfYkvsgZLw1E1gOcmgdHJduO0oNAbbcCa2KTivwJ0Kxkqu7VpFLuGjjp89Q2j5nx2m6EFXoAPKHAR7kUQxYMU0g/KgLziDr6s48VjUSyz5K4COOpQeEBZesCdUxgrYObXCEvlqC8V2VOEiJo/NYqK2UTPquV5QuiD172XPVlZZ0+wbT0uFZLCTPlwuoJH0H5SYmfKns2Cw1RqtM9pMRtirZ9ZcBj/DTroX/VFRja9p+RGXxeLJc6hUASH4qtmbkKAAAgAElEQVSJUUnfLt2FD3Vt/F9RPfwh1KYeUhJjQTQS6lN2yvYiq9XKjR6cKVYcOVIRRIBw0lsQVDiF3gM4plJHwM43s8aqbtd7vda8i2nILzR7L83p1sNJsxaexiQ8HmVUh7XiiO5JMu3uV+MQAic7gEpNvDEykVioEeSLZrOIkMytQv3pYxJ7FIF8lg3wzhbZkUzReYzCjxHW9ugxKOMS8fxBNWAJxxScGeMlqxaBfVUKEMLCPdrG2TYFTFIGtkxixyHr532CpQr06Q7lprfI9D+oHkJQfNQUCzTFVAmkBEgGN8leGcs1bVPooOVmNovkjLFRsl6J1NbBVO6gxEyDEsMY9AGYXjg8BE+aonCkKOTn9J8sley0r38I/ev/EL3rb0KmR+PW8RKPwKkYgSUNpmJgMvVDVI/8PapjjHc2CvPrU30NE0qm18mer0JyNfGUDxynJnX1bv4qYUnB1E+0Yqie3TYAzSmx1ydWfG7uCgUziQcyZsmpM42fyayYlQ9MaxPTT4l/J4iWHkRYIcNktt0VFqh9o7itAXyCaG0PIO5ODwMBJU5JILUdLtUD7OskSRZTqcTWJVPfN7FZvgQYpjDTd6l0SggrdrJXwEmsFRlVWH5UwwWiB7VtTMyY8DRk+s//8TOGEPrgZpi8WqGtqmmUQmYqtfcRMJXYaKhMnt1UgzEE5X0m2WTGm6yc8jNqUik/EzA1tf36OtTa/RJZNSuy9H1vX/tVslPm39jhlNKpKWCqCHgeXfqBfP8O9G18K/rXvhJeMm7MdyqAJD7GEmemQXUXqsc+JNN7rShqXKJJJyeRh0vjEv5IK2GbXeYDTkztU6AVxnkYQeFHphWIrdRhpJHTUfp+LpNpvsiUpL5dhfhqhcd6+uMa/+NUWtz12WDPVes7ZvbJZInuAnBXKcslM5TM95jU/qNyv5aWUuTPSqXUeXDzzwMStkEe0YQM96C6RVHeRPOV6ESj7rrPC2Tb6eWyL0ko1Y7DMVItBUyBq4gkiy+FSCyUFn2s8adrFq9RTFzGNW8V0aBqYVSPxJjZUJAaWr/woOpPbVVYPQBbr+PV9ij12ycGqALCOtVX5yl7aSS8bHUiiahQbfsIpvxvstPe3gzyy1+EgU3vQH6YIYvubCBjQIhHYCEjsGSZKeN4tbEvoHL4ZviFRzuWirpeSqeWtG1j1VEdOKJDxy6gaTUUIXj5BxSgxeWIJDClZaPieDQCx8to91Hp02Qc64XKMTti4nzSj2m1MShJq2kyJVT8nC2WU+eYzqS0xZtUrafETQnIjFNa3SdZ6dMko+9QUkTwFs9Q2tjtVdMSce83LNKybsPydJ6u4Qp1v7dMchrMWn2JbBWS7oY6UcOGZepujEkYW62jIJE0K34A9DjguATFR+CXnjAuUxbULAPuAKYSfjkIv7hLYq+2glVLZtWqj1N8xlAJpCw1JcgynEN22tu/Bv0b/xj96/4YrsSv4yUegZM7AksSTCl+Dwp3osLp/Sjr0jv0b3I8cX/ycmypTIehyFS2eWzJOr2k6DBFrkMpkWS6fYhMque5gLdGaui1HQkfcuPlKaBrBevGg1RkRjyIEfILElh/Tya1WGPPdY3nqdSs26BvE9AR4Ok8ZYxVJAQhDk2mEMBWOYk8Sj0BNAww7WgvWN+gcGqhF42MSQOYysa2kGC6tLQx4s7pfa+JDeeEgTPBFFQ5a4gI9JvGXe7IjMi9xk1Fc1obbwBTceb31feUCShO8+l7atlrKskupy5yy65Ez4b3oHf5tfAYA4iXeARO4ggsSTANKo+heuxjqB77HILq0Y6slK2YvdzZcNh2hIDU1CWzYWzDEE5qJbw8y0OHEDADLjX4ByWp4/a9BG72mQhL9yCY+AZQG5VWyh0NVCKTV4OUCnamVbJoQ7kPtw+hWPCxy+kBEzqIxiIJikYGJcBtS0SjoKuSJ+1OuhwhOwGIHIqO9tEOoww2mvp3AWEbyogiaSuAm/lNbARnE1uWMIorZaMSUuA1ClgaWlkvI50GwJlZUEckUkFxF4LqiUZmavbERBTbRE9QDFEDUgmAjR3IUJMJIJ1bhv6Nr8eyLX+KRHrNSXyM4l3HI7AEY6Z8OKujX0L50M0irWlnCyCxOzcFL7sJbpbT+z5zvzuJF0IRq7v5KzTBRMHQ1A80fhpU4GafASf3THWoL9xhZEEEU+7TGjdbtbjEBkwBQPRv/DMrk3rraOUkelXbKYYjrJO/S6f9IqaPLgRhHsf4mQrjtVVLZIVDcDIXqqIgpI7zDoCmKwKm6nKv7JJlr2TGAyrSr1vymfNsYrCdHpQGMKWrviTkilLjPy0U0bGQIgYxTjG+AvaONMRL7dFciQlrNZSaXktcNXL7GDNlvHScfqclIJsGenLT+tN0GhhY+WwMbXkv0kMvEp+FeIlH4GSNwNJipmENtcJPUD70X1EduUV0ku2eDz50bnIYiR7KoNaZckVTnthxNANpz+HmninJIwFOakWZsGG8lXFTSRSpsYjkoF36lhL4qLckWFGralsjR/vWGyTwVojwX/SenLozrEBmygx5kSYqu4zDvnn4ZTOyUoIgj2ONSCyymNAF95e+SOO0dJFijymx3rNxTbpg9wOJtXDS6+G4A+JPKusZvWhzKGC2L56Cm8ZktVqKOlkaQ9u/K4BL5RPF+j5bljCppIDaeorPbQmm7Ha6SzxQFZwbz4aOUtImekp/yEr7TEic038uuZ4BDK1/Hfo3vQVeJo6dznY/48/nPwJLCkxZh145+lGUj3wSQUWn962YqWaU++H1XAg3e5aR+WhSqPOUnGtoGw6WO6qwvqoOUMKmVPZDCLC6Sals8nqlIoolnDKlRVmMn6WMkwkiyfZH6huZyGFHzwSt66gVzagCgDIokUwZVmvvq50iU0XAMlRO4+mlajP4goAqgQrZSI+aVpAhsvJIE071MtHUVvEbYPyYSTyauwRsz2zaozTGSTt/sSxgqrSpJAL9QPxeLdU0cVa2kM6cAzdztvR98gv3GYNprymLHz0e5VGTOs2v8IUwM+zA4zMJRVZKMOXvuSyQTKoOlZ8lky76lz8LQ1vfjeyyF8eZ/fljRbzlLCOwZMCUD6s/+W2Un/oAquN31YGxobrJPnBeHxJ9VyI59DsynQ0KP404yHcDqJooEt4kAlUTU3SSKsxnial/TJ3p/QkBU6nhp5iecVlpO3JAwbHKTDbBNCpsZwyRTJPlpcyQJwzwMQFFm6vodNQkkxLrNZsvBioJqYgKC7dp9ZW8JWhowvMmmGmyR/SfddkSmZ0jrFsScaz2YmsUXoOwxCYpVBePTp19Up0QTCBgO2erMzW1/pQlUVLlZc+TcQrKexAUKZWi8YuCaeuFYDpuwJSzgNYxXE71GTslQ+W/BNIs302BJqe45HsGMbSR7PRN8NKMS8dLPAKLPwJLA0xpLVp+FJWjN6N89PMIqmP12nsLpnXpDJJI9F2O9Mo3wO25BkF5N/yxf0MoVU0qHZqdncqjK8aZtCaptyZhYz0R2T8bTjiJoHC79nuSbP9qKVN1qMNkAz2RONG30zzRKk03zFdEqPojgUACIKfwNhkUvdEqN0Jym+o8uQ8K7VnZRObLfQjLXalln5VdwhLrCarIrhS4IuzamI+o/Kt1fb2yTKoSGrPxdRA0qgIR2XM6T3kZe2Vxn9ShkiWnd8BNrZNQCcMmTBqKUXaDUL/5y80E1iiC4hMIqqNtQZeJJ4IoWehUSYX8ubTk9CSeSlDtyXroW3E5Bra9F9nh6xiViZd4BBZ9BJYEmJL9VUe/gvKhf0Btir2TpmfNzWDKFhmp5a9CavlNcBL9qE3+EP749xXYyN5MWZTY4Fnm2cAam8ZYsNQ4KgkGrtVy1MQQwsojCOkcL+2KmWDhtmSyjM0aBydJEhlw5n8zdOCtMQ3yWFpK4+hdUi6qFn6m3Undz5Qbcx/MkPO/bftoo0FNMP66Q/bLslWpbJL4Z6NQvUELWt+3YdxtE07mA+k42KtuV0wuMWFlHaZ4zowhm/Yu9CRwpfbe1Xgs2S+drzj21NEyZGIkZPIeafuVdhFWj2nJaZX1/TMXm08jkFowLRQkhC3hH2uCks8CPdSdbnor+tf/MRKpuCpq0ZEk3uFSqM0P4Jfuk+x95di/y8PYUNlkiKOak2ThZLYg0X8NvJ7fElbps60yq4psv3qyNw2qqtt9Pd7Y7rEO4CSYfc+rFAp8WmlqwkwHs9eU/nBbZvVt3yftgGorg9hUj9NftjhxMpdqjXyC2wcSIw3Y8770Cy1LrbvcUySv7lWqdTWxSBtysPIigizjpBI2pVWeLalV+tV+Gj397W8dJ1UZkzQVpH+AdEZleOFJY/vHFiyMkzJYSfBmCGSj9INiixKydXaDZc8njo8k5EzSycaP24Op9piiT4Jf3KP+AK3A1ICxsFMzzWfstKy+0rLwPrAqip6nfWtuwNCW/weZ/oviRz8egUUfgTOemQa1Y6ie+BTKhz4Kv7hPZUhN0zRlp5xOroeX2wE3OaR+nKl1Ov1OcnrsIZj6sVi+MbMsNnBsT0xPzfJuky1vMf9ji5HkMpmqMqkU0Mle+hTR+02z6tIOWWz62OdJE1AEDvHrrO6H9HAy9nYu2zqntoK2gVK5VKP0Z7+RQqVEHyr9ppiYYuad0+Hyr7RNijjsN5uKEHesLGu6xn5altShyimSJ2r8ZpmXQ4LjtEGdpkIHQfUIgvJO7djKmnxm70PKrgK4TI5lyNhXwnEZ7xyRxBbdnyQMYkIslqPXc1Qtv9L0MajCL+1BUDpgPBJaMFPz/rMCflZFsRqKdfvRlwiz/LkM0De8A8Pb3oX8qlfCjQ2kFx1MftN3eEaDKat8/Mkfo/TU+1Ed+37LnvdkRG5qpTz04vyUyInBiJvZpgbQ6S0CBjTl8CdvE1Bzs+fCTW0VAPMnv4egwAZ4bFrX7CjPr4fKkdzshXBzT1cAKT+GkIJ+M91lmambv0z1nWSwBHw2j5u6TVo/S0tnAUGdLotSQPSWLEONsC4apbDElBZ9lEtJln9SOpBSviRto6XZXmSp/6Iag+kqLAK91ri3m0y3ZaT8IDEIN73ZGJtUZYpOpsiXm4QRpPqqIn0DeGS+AARMxdxkRGLUfpm9sMioG8e18/Se10afgimRRQVltlOxlVdNkG9eBvxYklBlTTqxtJTHSJqWNbVAG/D19Q1gcOOr0b/pzUhk6CUbL/EILN4InNlgWjuA8tFPoHTokwjKB1QGFdG/MxvsZc9Cavh34eWfJd1C/dKDAqAJtv8VYw5mr0rwp34qAOfl2Y1zvTysQeEuBJM/NIYm1sO0BaCGNTiJATgCzmcpsBTuUcd7Lm4GbnI5kNgMkKHR1IS9nxi/DJks69GYI5vlUZ8q2s+qrieaUZucYuhhUPYhqgADuGIELaYi7UsyFUSpeWX2hYBNWVcSAduwiMM+2XGEeTfESS0i2/Mgng1ofT0z7vQkZStqakjpaCVx0pIpzDVaWwI/9avsBsDYKK9fgNT6BUx/aWcHU8ZLj0om36/anlwzubNln1YiJTIplpfyHcUsPhVoTEQxByiyKRcDq6/C8Lb3Ij14tdECL97DFO/pN3sEzlgwlS6jE99GiVKosbtk2mz7AclUUUjacqSXvxLpFW+UpEdt4tvCZL2eZ8PrfYF2DAU9QXfDH79VpvVe/rlyx4PSA1LfD/ZM4pRPMut2utz8pTA6TsZKk5zG0nj5mBo5m1p5h9NxWt/RAIV/802r5+wz4KbZOpqmKBWEpXsRFH+mcUYB0uhCyRTjq0bOXp+hE+BngpLdUqf0zKRn1O+UOlQB71CkSGGFYQwmydS0RaHTsFj5xcq/zN/5j7B0WzTAzLvGSMXFSpriqdLW2EYZlQC34TXRl9WGJBpDJ+1F+vZqyKbZOWEf/OKTYtbd4m7Up/EW/q2uVDSnDGsD6MmrkJ9ZfQIta/b7BjdgeOub0bv2tfCS1qD7NxsE4qtfnBE4c8HUfwqlQx9G6eAntPpo2ltDcICSF6/3UmTXvR2JvmuFJdbGvoGg9DC83AXweq8T4Atrh+FP3C5MUtqQsKe89Hc/pDX3cEVM7tA9vsLGePxbK+2Mui6pAoDzRzIyBmstANkptjE3kdX6xF7PSZ8rbk8BTZxZbSTOUaaTaQuokISNrWNvEXpQ8NQEUd0RSsypV8FNn6M+qwwt+McRMMNfpScogZrifQO8dHtCSpvPUcrEv0uLETpCRa5JzoQlpyVlpLZyKZqJNxSR4Qsm5thZVKwEbU8qc41dAal4mVJfuht+mT6uMxODzcyWo1A3PjECfjLSfE6z+mwRzSw/3fiZiOpd/bsSO832n7c4T9Ei7eXDH/4wPv3pTy/S3ua2m9WrV+NDH/oQNm+eGf44necVvYqPf/zjuOiiuSUPb7nlFrznPe/pOBgbNmyQa1+3bmEa5DMSTEWgP/FdFA7QFeoOkRnV3fONXwcNjVPLXoHsundIosaf+CH8qbslxkhQkfbMCZqV7NUKH58VUwQceoxuqrfNYKggQQOT9Cb4k7ciKN4XAapW96AJyCye1iUGjQ8/dZfaUZRkjWBERmplU9OgHVUoGHVrHUgseJriS1Maa4F0OkRApu4m2eqEhQNjGo7gNF/UANM6UlExMLnlDcBNDEin1pBaTlZrcTtZTKtmTtWFjRZMoov7sUbOOhYOEmJPKOWiSCkbFof/xoRZN9N78TEV6719CMnum5ZWgMwRsKWlthqKIGrBVHpHmQqpniyQGbxCpvr9q59/RtXrn07Q+nUE00KhgL/8y7/ErbfeOuub5V3vehde+cpXzrpepxXOSDBlT6fykY+hfPjT9bJRvQgFEAEXN4v08LVIDd+AwC8gKDyoEJBaLwJxx0uLYJ8WcLTscz0mpc6Bk70YbnKV/N0f/5Ykeby+l0msj2AqmXOZwM5B2W11/S0ffXVoUiJpjU9aJbra3SYNbrKayXGT8sNzZttoh5pPYZMmeSaFAJRtUYZEJmkyMQJ+hsk6NG5eqwbXHquvGFedRFjZK/6oyjwNM7WmzPyVsVL2dKLblD1VActAmtexUR5jw0Flv2b8aXjS5EbVDZhKSWpxD/wKCx4i9oH2rJq1qeaybBLKgqmI97NAKqWzGEqm2NqEAJvtPQt9G96BoY1/iGTadjhY0HO0KBvHYNp5GOfKTB9//HG86U1vwtGjWo7cabnkkkvwgQ98AH191hBpti1mfn7GgWmIKmrj30HxwAdQG79TvURVdgg4OUk40TWfxs1eZiW8DFlmACc5AC9/sXa/TK6Sevra+HfhT/5EfEP5mZenOz7NNk7AH/8eapO3yxTXTW+Dw8w02zUHhS4rpJoGs85QW92EaIKnFdey4N0KZBk2SKlGNTGkcWAmexhbZclqhXZ9lGmZFibRabGAqLXeU61naBzzxbRF4qDsFcWyUk6p1b9ApVZWYzqsvqt+yUi9Dqrzky0X5XpJNtnTWn+CqaoUGiVZs0/xbSO9A/BLZKWdtaUW7+u4bvpBFQsaM+XUntl8lpbSypRZfkqmKJHK5XqRWfU6DG97G3r7Fza1m/sj136LGEwXD0xJuD71qU/hYx/7WFe3KJFIyLpzDSNEd37GgWlQ24vykX9C8alPIawerhuZqC5+QBJOiZ6L4U/eIy07ROOZGEai/0p4+WeaXkpZoEYw/QZq4z+CSyH/wA0aT6RWtPgz+GO3ICAQUWwuAETGxSomTQp1V3LaDKgErGgYoB0DtVIf/Vyz+gQTZXqNC01XyCY3qQaVdZLUdjJjXjmg1Uj1+KlAoflf1L/U7pGITz+AnKnlZxzYJJUsQLIiS8pj2ehvg1EFJCQzT0lYUGJvrEoEvMm2mXTzEDIcULfXm2b2XQEp74KUj+6CXznROlbaXIQQiajwP5lkKhWnnfetPIpgattCp1Nq05cauh6D296HoZWXwG3n49jVY7h4K8VgunhgSjb69re/HQ8//HDXN+hVr3qVMNn5GomfUWBqzUyKBz6IygjNTKoNYMr4Y2LgaiT7rhZWRlE8M9he/iIkBl4ssVKbaGEzNk7j/eLD8PLnC5hKM7nyLviT3xcvVHGrl9S5K6Wnskhc0+Spu57p1zv26b5MkkdASXSqjSyNgB1Sj0pWzGm7m5KstZRe1sFx+jsg9n6scuKLg0oCmXKP0rBg5hdlVi/SiGO+raYy5ytqA1Y0ERzZ4kWkZRTQ10SEH1YeQ1Der8w12q2wPn+3A9aUwe9YNsq3CXWlFen35FOkL5KqFpfWaopvVhN5FE1PSiqPohyKSanoS5HTfSam+nqAdN+56N34bgxv+F0kk5Shnf4lBtPFA9Pbb78db3nLW+Z0UxeaiDqjwDSokpUyVvop+GW12GtkiA6c1Gp4ue1wWY5JVun1CFNN9D1PK3VQRlg5itrkXSpBYvfL5FrRl5LBSlWOAClbjpCl9Yp2lD2iePygQG9PBanu2KlhktRlMgnjZo3hcllZYzAKR2RJdqExyTLxHBXrPgIrY6I0AWGVkySAmpNLESZbj3nYYGEjA+xQ7N70xbLbMVNfMfHV8nSNPcdEWmGrzlRCIFUCnepL6zFlS8TbfG1nZ6WaQGOowS/uNXX4MzP4wrkbFATTB7TiA7JPxkytLR//jVZCSY8oRyVTudwA8utuEplUJjc8p4fuZK0cg+nigGmlUpH451e/+tU536qFJKLOIDANUJv8EYr7/19URn5Qr3ZqBLQUnDR7t68SRuom+wVMWfnENsRSP87ES3mnJkFC9oYyWklxt2eWm6YcVek0KtvmLoOXv1KeMn/iFvhT99a7YXYFqBJfdIHUBq26EjDlU894ZFEMn8XTVKqgPBHpi4UfM+lmekmjFIIp47yOazxJnZwx0fcRstpIGGukB5PNqLfGnTZfoihj1FbQYtJCgJTE03Rsl85PUtLKMlzfdE2t2/uZ/cwCpDMAcMZZaZiD7UkUSI+3TDrZzdqCqXmvMGvPuChbQQe+Gp3wv1kBxYQUwZSLTvU99Kx4HobPeifyw1eYljZzfvYWdYPZwPS8887DzTffjIGBM1sfOzo6KqzwwQc1KdxqefWrX42bbrppUcfP7mwuiafmE1hIIuqMAdOgdhCV459G8cB/F3MLO4ucZqe0AuqBl9uKRP5pKoJvaCjH2F1Sk1GcarPElI7zjIVWn0RQYQdPZr0TykhZ1URA67kKXmaHOBwRzBmLtHHT6EC3Z6mGLrGcMr1NpEYU7SugFiRLHlSelPr8ejLIOle5XMdBGDAcUAWoOGAnTTbtY7ZeMIvnv181sAJ4Uff96BmqftRk6vSDesVUtPKJvZ+McQqb8cmUOojIrbgLs6+6Q79VAkTCFd0AaUejFe6L8d+SAmnpoLLiFotlntMqgsaVNDmpfaA4zZfpvTk2QZSMlSEACvspoeKwsMVJb/8QBtf/NgY2vg7J/IVin3g6lxhMF2f0P//5z+Mf/uEf5rWzhSSizggwZZyuNv4tlA5/COWRe4QtRXMCGnJMwE0tk55Oyf6rkeh5Dvzio/ALPzWMTXsj2ZYjjKNqSWUV/tTPEEzeIdNuR+Q6hqJIxdAKqeWnx2ZYO2Hs/VonjtoCqsRdk2b6zql+UuN+dIGiIUiYNDZ+ZJkEsBGRNfGpVmcp006FDDu13bguGQCk6XLpCYRVZu35MogaRxuNqe2CKidI6RRjgEykkaIxBqyVXVpNpAA6bY5iv3ORcEHdACWSTGsUwnbyzlO2OatjldoaBpVDEisNalQAdDG9tzs3p22BtgFMOUzR90eoAEumatkqN2dFVG//CgxvfCH61/4hkj2XikHO6VpiMF34yI+Pj4NT9XvvvXfeO5tvIur0gyn7Ok3ejfLhf0Rl5NvwjXdlM3CxT72XWSemJoyRJgdegqC8C9Wx7wkNESG6k4SXewYSfc+X2KoytRr8iZ+I3ErcjhypW5oWpdv6SpE2Rcsq290LY65ct8KzT7WtjKJ0yVjxse8RXauYjRcQrylos7xTpu0WtI0TlsiWNsGVl4BpBVJ5Sqq4VOwfTWTZTJNx4mfDQKnJz8vLgfgqjLa6R0X3ZixEUtUgn+L2Rr9rgKpj5GDBjFQoswA8p/VBiZZ+1saw9ZjPFiu1wE0WSucoMtR6aDmyS+7HgirDAVyPXUz7BwaxbN1l6Ft9I5L918FL0X913s/ivDeMwXTeQ1ff8Cc/+Qne9ra3ocab22LZsWMHzjrrrI7x1Pkmok4rmJK9UTxfPvZxlI58FkHFlI22GAQ3kYeX3QwnOQxp35zZKjFJ2rSJ/Z44RW1EcuBFcLN0b1LwCiuHUBu/FQGNThx6k9JZahVcivprx4QZkT1qA7zZF01o0K3fyqCiT10U4MhU16pA3qNHAPFsUspexbhEprRNzi2c9hJ4Ga/kFFukRjRiVvPpeumoTGsNKyUT5TVJK5JeFfVLaOCweomS0TabnOjJmP0p0yXARpM1M0bClrAKk26PNLMzUkrAmHAbEXs+kUG1EOfb4zfsrwnl7Wd8bgiSfEfwvxkbbb4WGy7iNgK6lFExvirA66CnJ4uhFTvQu/IlyK24AcmeHXDEkPvULTGYLmysfd/HBz/4QXzxi19su6PXvOY1eP7zn483v/nNHcX880lEnUYwpenz4ygf/QzKxz6HWpEdOU2RUEsw7ZV4qegf63Z5dsruSLuMRM9FSA7eoJIeVur4o6JH9SfvlKm1m9kKL/9sOMmtknUPKo9LGSoNj+t9ntrcBlVQ0ciEMdGcZOnlpw5sdl5rmR5ZLktJjaaTACRTbja6a6rskZ2re4utVFL+bHrbG7hTdllVc2oCKJNdYutnkmuW6bKtCWOsBG2GGxpYtFJLegUwwcSwCCVi9CoVVyjRyVqwNPN9ad9CPwKGL5Ttt1s6VzkZBuxPICzth1+xzlLtHyK7P/vqaCbVEg9lxavNzZn3mR1Sj80NjBWfZasBvR18BatMqOIAACAASURBVF7a9U0VHQHYbNZF/8AKDKy+Fn3r/hDpvstP6bQ/BtOFgen+/ftFJ7pv376WO8rlcvjIRz6Cbdu2zVpmOp9E1GkD06C6T0C0dPhfUJt6TKpqhD20GU832YtEbgscWt0JqNi+RPYx8+CmViPRQ5cmVkXRqf0AgtJjot90E/0in3Lzl6qwn+yo9CCqo9+UJJFk/dsERdVPk1rUYXiZLQJe3EYAi0+mTK1NWxFJivFHqZLGJglQlvnap978K2wr8jcpHSXYmVYphmJRfSCVR0ycJdfAzdCJalBfGizd5JSeagBpuTyhwFg3GmkcWCl0SG0A6FPg9ktJql94ULupyhtNj63/nYLr9UnbbAJ3UD6sGldZGu9WZ1aq60qvKBpGC5DSWLp9UIEfESQ5xFwoa7K3iJ9ZIGVSSaI1TSEIrptO61S+frpmX/ZcuQ+aoIzTob+irvwsKRxccxUGNvzfSA9crbaCp2CJwXRhg/ylL31JJFHtlihAzmaAMp9E1GkB09A/jPKxL6B48JOoFR4z2WX9lmv4jpn7PLwkdaMB/MpxuK6DRG6TyKKm/T+bhk0y+TTdoGTKtBWRKa4ryShP/EjPhpNgwfY4/Kn74Rcfkpii1LPPWAwASLlmCm5qszhMSbyPjfTouo+0OOer9yd9TA+qcTRdk6zNXaTWX4CyKdEyDSitgCXyN3mBhGJsTSNmME5K8GXbZ7ZnEccrgi4PbaqdpFmeSrWUkXpAaqMxcu6Vaw/KexHQ8Jq+pXV8ZDVYL5zUKikVFWep6lPqdcD1IvHbGdn2GeNoTFMESA8gKDO0QiDtzEgJdPwhiyS5psEzWSYXTusJfmSXFhiFjUb2GQXT6KHkEiPkm2DMctPRcS1DJaD29vZhcN3LMbT5JqR6LzglLaJjMJ0/mNLU5H3vex9uu40G8K2XN77xjXjta18rH87GYrnOXBNRpxxM+eDXRr+CwlP/HeWx+9WHk8wuMahllUEJjI8m+56JRN8VgF9E5cTX4U/dJ8knL6sWejMzvwSKjLrYy4NK/1NrDKIGzGo3R6DNmr72J6STZ8t4qc2Qy+y7ImEEN3OeCPwZ7/PZSK+yU8GbLUtStC5LIKzuQ1CiSxWTXc1sNPIEz+Dg9Ylsh5gkIYE+BGuVmYrdndGyVnYrQzUxXamWolLBo72eL6WaWn/va4hA3KWSYvpMB31tvWyjFlQ5rIab3Ch+ABwfv3IQIWOwPmOc06GArmKkHAd/En5pv0rUTFFEOzCtJ4oqCqb8nS2cM4yaaMhVGCuTTfK5FfSbC7CyKIJpKq1Z+04L1yf7JaCeGFMJlbQ5GdqAZVtvQh+9T1N8sZ/cJQbT+Y/v/fffjz/7sz8DQbXVsnz5crHZY/KJC+Or/P2zn/1s24PONRF1UsFUG6lFJDfBGKpj38TE/o+iMnYP3KAKNzWM9OBVSBI43ST8EvvMl5AevB6JvmtkSlk58nGUj3xaYntuZr1pZjezF5SXPVdKTSlCr9GSr7RLyzvFrYn6UqP/lL5NbIBHGZF5OmVIzbmS3giTs/NHJosScDM74GbPFl0oEzth6WE1iZZp8ErTi/64gK2K9LtJCdvyTkurOMW25xFNUNl77kuCSplwWgT9ITuv0iHKZMnlZZM6Cy5BnskvyZw/pVaErMiSkEZKX14sIZXpttBZ8S51vUFp7ULQljLP6kEEpZ0CpBrLjdzTjqWiZj0mCstPISgfnBVI5YseKKAJK2XVEllpSgFVSLahmWSldh0JB7QIRXOaT+eo2RYbT6VV34iKPtCbd9G35ncxuPV9yA+efO/TGExnu0utP+8GGK+55hqJkzJuapfZMv9cby6JqJMKplNTB1GktjMI0JtahgQew/E9/4hHd30HTjCFjX0Z9K66DrnVr0ci9yzA8VGd/AFqE3fCS29HIv90iQNWx29Ddex2bb/BhI64yNNZPvpgO/CyO5Dsf4GIwWtj30KNvZ3M1JYVUoncucJiKKnSCqmySJbq02wz/9NpuJqOKMao4bPLctHUNk1KhNR/Pi5Ao22eFazVqzQCzB2/Hza0QcqVnpZUSS96ViXNtKBT/1Ddv56bWaeeZOKcOCPnicQ6bTkdFrUZnjhM0ZvUHlf/tUAq8i3xCug1jJRtVqbEE1Wt/rRxoV06s1KTtafRc+WgWCnOykjNjkV8X9asu7DLpAIi/7ueaFLsF0bJvwn4RrqSWsDldgRiAcsO90K+Sa6C88iY1vezzUlm4Fno3/znWLHxJfN70uew1WxgOoddzWnVv/iLv8BLX/rSOW3TaeVTXQF15MgRqbh67LHH2p5Wq2vsRpM6l0TUSQXTJ4/+GHvGfoZjRx/Fenc1lqVOYNfR7+OeQ3uxJuHhqk07sPrsP0Vy4IUyjaZxSW3iVvhTvxTQZNKJvdNrpUNiFWcb0zETLSYl0iF0GlD5d62PzyBgDyJpzUwWmkZy8MVihoIaCwS+h9rE9wUopDa+Dn/T09cZeCgIRk/RPhNKKCGoUbbEbLn1CFSZTQMjbZtU47E0litdTakttTZ6vDb/hLZVbtCjNsDYNEUT16lpiKXhtTb2y+iY0V5QptZNfaAUSvVSnbxpSNgvJa9hdURLYemZGlqGbGLIZrP24KQqC+pHyUYFSI1P6mxxUu7axkOtMQnBVKb3LQoBeEbWZd9KC6PHYNsSslO67M8Gplb4zzYnrPFPJUmJz0bfpndh/TmvXjSwabejGEznN8SzJZPaTde7sembSyLqpILpgfGf4cFD38S9v/occocnsRIeDqTKOIQyLsjkcfU5L8Las/9IppNBjZUwu4UBSeUSRfiUNhXulyQVE0peZqNMzTVOeESmrlJRVHc/Yq8i1t2b0lILTk5SZFNe7nyElePwC/chqOwRMIoyrba3sj6rNVNymySrT3c7T+frn0aBlckytvlInw2QRVJGJRl0Mk0KJ48gLDPDzrbSzb2imoBhxlS7SR9UD180Ab0wbk9UCm5qk8ZJ3ZTU4vvFneJxoB6ntulfN5VNaiXI8AeBVGz1fNO/q0NVVBQoCYZkpfyXIGhzg+1kV2SlZLIEXxsvtfeS7zYCKn+sRCp6n6N3jiyXcdgKWbE5tp84G/1b3o11Z8dg2i3UnUpm2o2b/stf/nK8853vRJJxoqbl0UcfFY+AEydo+9h66TYRdVLBtFQbw87jP8Ktj3wER3b+DNkTRZR6Myj3ejgrzOKasy7D+q3PQRDSVq4gvezdzAUqzDddRWsTd6A2cbu45EtCikDJZEllpzhD+cXdpmY9wtokrdsYAhDW6qYl4STtMFgJRSDp9hsi9M0yueb9d7+T6eMF2rudxtTSl0obyeniaz8m6kV5rZQ6yUvDbD2bpZ1lnHWi3eYqtSuhZOvd9DoxnhY3/Rp7Rx0yVVrdxkgFxmQqH1RpEk0gHRMLwmics9VItQwXRGikCee2ZJY2EUVArX8DWlBQAjLBlP9aAX/0XCyAi0mKVd3xijIXie/pqs2/3f1NnueaMTOd+8B1A4Y0h3nOc57TcufdgHG3iaiTCqak0SPFPbhz7//AfY99EcW9R5DIZxDkXKwvpHHV1s3YsH4YQVAV5pkafB4SvXRwogg9IUBSG/uuSHcSLPPLX2iYkiuZ6drYLaiO34GgOmIa1HW4GVHjZYn7mWlxB21re6YaqvLIzCfDeonqXKDZdHpitRNjlEyUsfqJmXavx0zb+eIYVUNmNsWTJnhzOUan8YgIIlw6+VudLBNSZQPsCqQWzOyrpHGvBmxFojWOsHIYQfWEVm9FuiTMNr1vwD/zErC60bbT81Br7ckmbXy11XHs3+y7qJWc2K5jgd+qBpy+6zG8/b9g2epL5v6kz3GLGEznNmDdTNNZPkrTE2bz2y2zhQm4XTeJqJMKpjyJWlDGo0dvwS3334zdu36ORCqBniDADiTwrLPWY9nKIcle03pORPf5czSL7LCH05OoTdwDJ9GD1PIb4eWYUSV7SwG146iOfh3VsTtNbTenklZ4bzQyXd4bk3dqA1P2Ubb7NO1BhOLQJs9TtyOWfNpCglZPdP0JjoBhHS2MQXVyNbz0Vm1PYuRfBFG/9Cud7jew7bobibnK6chv43qRQYiiUv2/7XVFr8+eo2nh1xLN7Dqc1lcRVk+I7IlmMVQHRMX1HYG0xdTfSp9sDJSGzs3VvjZWKvKoFomnTrc+ypSj52kZKz9nQ4MahpFe8Qas3P5G9PSt6fLbNP/VYjCd29h146bfzRS9G81pN4mokw6mHJ5DEw/guw9/EPft/CbcqQo2BBVcPFjDtnVDyPZTy6i+mZQc8alxvV6RTLleD/wqG6uVkOx/LpIDzxcD6LA2jmDqblRHvwO/fECqfSTZRC2omEbbjHMUCGe/US0rsMg6pSSUMU02qaNpCPse0eFJQV+E75VDkQoiCuWbs/o2694UtxS6p0DGyiSx8PNYJsokG9uTMJPOtslRKyQrpzItp6WRHvU/BDbGjU0HVCuxqs9/Zx+Dhqlv2xinZaN0omL8mh4HrIya0s4Cke06AaldrwHjTX09s+rWsIT6UgJqM3ulaJ9gGj3GbMfrZgQozfLDNML88zC05R1YteEyJBIn340/BtNu7s70OrO56dvy0ac//ekdd9xNTX83iaiTDqaFynHsOnEb7t77WTyy7y4kjk3h0lwRF6+vIJtNIqSmMbMWXmqZit6DCtzkciT7n4NEz/ki2vcLvxSNI3WkrEJi19HaxI+18RqBk4mq4i5hRBRXO8khA4AMOPMRjBRuz3K/plmqAThJEm0TZ3wRuJd3Csh5WQr4NxqP0kB9S8tPqMkwq6/ECIXCSPaBLxjTEhpTT0VaPc+ALmXHUrVEyZbaCgpICoWymXftQspWJhIaELkYSx4Z/jgqyTVtK92deUvzkLSOUU6zVam6ktYpnNYfR0BdragF1EpwthipgKj5v2YgJcvk1N2alXACIGBKC9rIyta7lNP7+ruiBYMWlmv+Hi1HbfU14HrcH+v1K84WDG95E9ae/R/Q28vChbk96PNZezYwjc2hp0e1Gzf9btik3WM3mtPZWO5JBdPJyhHsH/sp7tz1Gew/dC8mp8ZQm6riGdkyLl9VQm82hB+4wiYTmTUCqG5qCMn+K5EcvF6F6cwMVw5LfFRAldPqGttojKggX7L+I6hOPYqgckzcoKQdSGIAbrLPVD2RVRhbvHqdT9tInIyvNsajgD0PJ71DgJMOTn7xEWGLbnozHLaUFuCrSP0/Yzgi3ndzWtVFH4GAfeAp7ZpSx6jKY+qcLyzSAr09F2sBGC00t0AaYbCJIXmp0P2KhtIq76IIc9I0vdupcc8WKoDZHnJ5hcwYGoKyMZVhVwCCaJXFCWPSZtuy8LkAaSsGSSCz+lJ7nmSk1IlGq30JtFyPSad6rrFNuIDAzBJRLqzRpzrATuejU3xrIl1hIQDWILfyRmzY8UdYtvKceTdYm22smz+PwbT7EevGTT9aPjrbnkdGRqQBHyup2i2zJaJOKpgennwIjx77Pu7b+xXgyFOoTI3hEKoYKlXx7FwR56zzRQNIg2SWenrpYaR6tiO9/EYk+q83nUZ9OIErNnrl459BUGEihsmShOkhH4gEp1bYqdljEWdzfzToyEm8lWBNBifbSdWTccywMcu2CkRtj0yRvoYiWJZ5QkojmfkW8T6n12KR5wvAujQQkd5SfSI50k6ixzQjT/bK+CfLPiUI6MJh/FeqsDg951PfQilQD4cqyMr5pLaILpTHFyMW6lFrB6VXUyhGyxYAZ/sa6eft2ahVEPCFMaZhB/5bB1E9uWgCp90RWx/DrE1WyBJRU2/PvxJAqTElK5UXnDlPgiin962s9qIslaGCSbZ4Nl2jRWbFjL65/VEwJdMloNLQJb/6lVhz9p9g+apzkWS/6FO0xGDa/UAvxE2/+6PMXLNTIuqkgulE6SCOTD6BoxOPwxs7gJ1PfR8/H30Y/rEyzqqVcOmWKtYuD0XTJw8L9aCZ1UgPPw/pZa8QOZR07qyyDPV7qI7/EGGNDvUKiFIeWj0hU3yyUq3Hnx4AAVXxOiWwZpXF2R/KkgiEBtSmH1WbiKk/ljp95aPckPk3paYCWsxY0GCFXqnaVE9CFkZBQCcnOkmJxyhjuxL/TAhzdZlso+MUp82corOHfbMRdCS3pLBHRs5pPq9B3kZq7UdmKq2WZwdSC2zRq9T/VurG1JOUmbJM1Z+SOLXKtBotBLsBUQvWLeOZ5trs+RDQxJuUcwnauzZhmbBXtiYxKrJ2MVLugx1K+SOuUhazzbvKfk1k6Hi3PCCRHEZuxYuxavvrsXzNs5Dqpg51IU9m07YxmHY3mN1ULnW3p7mv1Sl0cFLBNAhqCIIAge+jXDmIu/d/Grc99nmM7zuKtYUyLl1bxta1gTIP8+2mb2YiuxapgcuQ7LtYWBh9L/2ph6Ws0U5dOQ0X6VSBVnjs79S6f9D0cJGtsh6frJFSIAOsLOOkP6gAK0Hapo6nUVmAxcYro3ZDNJuucyYLRIxnmlitVP0QgalnJfM0rhzCPlPKZBmPFYs3eooeQlB8VOv9Zc/tYp58/KPWftPx1EbD6dZfluapvBq9cB+BltaytTPDEsJECaBs6MfxtcdsBKdukj4WtBrOKBJOsJ/LlfDv0cmD2SiqKbXT+3bHZs+n8Ullug23zOyX8VHZBx0OkkA234vsshdgYOOfYGjVpchkpmu45/7IzW+LGEy7G7du4pvd7Wnua3VKap1UMI2eKiVSDx3+Om65/x+x/7EHsKlcwsUrylizPJS6a6lQMc802aSbHEIiu8EkptjVk0pqw7gk+TEGv3QIQfkIQpCRzq7AbEgiEOAEOPkvwZVAyjBARurTxZ+U/9J5ilVXBnB0H9NuUFHItfX8et2W4Uaz9/a/jRTKhAIYiiCgBdUxrfW3MdWOmtIog45mR2ZmShpCoCKQrfMyc6r0RGXWh6YpBQQ+6Rw7ktKXNdq1tPHL102iqZmVRmE/Gl2Jgm3T2elosv7eaEob6vPbPA9cd2xS46XyWjIhAwInF/6d7JXx2N58BqmBK9G38c8wtOYaJJO8H3N/0Ba6RQyms49gN5n32feysDXaJaJOGZjy9J8avx/37P4cDj3xU6yY2IcN+X3oz7NliE7nCKhMEkiyQSRJWQFTLzUo7FFqzmkAwpYXFIbXClr9ZEwsW0qbmsat9UPCcIBxupBproYGlKmmDbCygsoCME1JjHuGPKr8uwFKmSI3W+81/24hxpRziqaUjlZkrnMxSoleXPunX9z4iVzi5G+QSbSx/GFMd0pKSNkJQKb1glYzWWj0aN0AaXOmXk4hErKIgmYndsvPmOW34vxuHgVeAvs82Wk+v1fsSEplAG8VGSv3m0ymxFAnv+6NGF7/cuTyp6+Ncgyms9/ZbjShs+9lYWu0S0SdUjAt1cZxdOpxlEYPwx3Zhdr4LXBLd8OhhRxr1U3Jn9RSm9I/l+zQU1elIHDhSHviSJ/3enjATA3nME6tygpnbq5gKTFR0a8yi0H7OpvIIvjyd6acCbAmlCDrNoYM1DOAn7cCQduTKcpkG4KlkZKlKL/TndWb5NWDoQYM6WXK5BY7k0qL56qWjBI0CaYSF6VYsz0DbQZROV5nMURDQkvyY4EyQWupZ1+aHZNS5p3DRBKTTrPFSZvvndTaV1TqxFgrj5nPalKL5y8vbVoVDr8WwxtfhYGhdbKLqG3kHL5OC141BtPZh3A2N/3Z97A4a7RKRJ1SMOVl+PTHZFiuWsTokZ9j4tD/gTN5C1DZA188OTXbSk8Ca04hxUaRHu6N03WTnDdjVMeSLspEuwPTVoNvIqVkxIJ96g8q8VzLTAVM+buNXVj1gfEDEKE955yW0Ua9S+1UvHk6bs5Fsv9qETjNOJkwMm1NhFWqYYq2liaIElT1c5nS19updP/l6oaN2r1ZfafNklsw5d85teaPTc+LQMwALrePmptEHaFmi5O2AlNKqCYLGiLgMft7FFRlCJ0eJIZ+D4Mb34Le4achlZppKNP96Cx8zRhMO49hN276C78L3e2hVSLqlINp9FTLlQqmxnajeOJHKB79JoLCnXCDY6hUfNQCgN/tTGZaH2hNKqL7qDOe0GRkIzKabuJe0XW6WX/GUDcx4/rnUVIpccqmmkiZ2kdOVmRS8tawiNmib5T9zFjc1XWqVAuQbWmzO1EPyH4IntOq9roSrLvvi6wVZaCzsVFZ3/wfX5icmlvzZrsvAqVY4hnZL9cn4FqhviSEjBG0ZO6NT6m8O+aw8FzJSm1vJ76Ye3JAnmFxE1Yqe5ze/2es3fpypNK0LJzDAU7CqjGYdh7U2dz0uTW1pexAupDZRTeg3SoRdVrBlBfPh65UnMTE8fsxeeQbqI1+A4WxX6FQrIB2kvmcPnx26s/pv7VSE/lLwdivhRoP680bXaLNCHf5pZ8/S40cwLLhbh5K2/iTm8+ctc9+1u22N4DWKonT0dCzxRHnwkRbAakFSLtr3jerG7XAXO91T9w3rw8LtgTDakSY3w2Y22PxJcvpPZ3zOb6c3rMVCb8/XKg9Dvt/HwOb3oplK8+G27IH2Oy3YTHXiMG0/Wh246bfbfloN/esm3BCcyLqtIOpvbBqLcDk2FOYOPIdjO7/MsaO3Ita5ThymRB9PQBb9vL7zoeBDyQfTIqxxyeU/XDJZoCBPmU2UamNfNjltD860PNiqhYcO9wxAbpuALfVPhoYb2fD4/mAZ/SQ3YJXNO7Jy6KuU3rSG+9uYYKuhm6iulGyTQImQVfeffQe9XQmImx1lgqnTg8Fz5375Q+PKVVUVhbFVii5C9C36Z0YWPvbyGZPvQyq1bnHYNr+jnbjpv/sZz8b73//+9Hby04cC1u6SXQ1J6LOGDDlpZOlVkqjOH7wHhza+a8YP/wdeMEB9OZ9YRXWOciyU4Ipm6Bx4cNKFktmyoenVX6km2x/OzCdN7C2u6cdwLSZVTb83gSmC/vKTG89VxZqt2zWrPLvVsbEmQMBzIrvra2d3daWj3I9C6S8j2SV1ld0IdcXfRlw/9a5vxr2wBv6A6zc/nb0DW2XzrdnwjIbmJ7sc1ys2v+TYQ69WDZ53Y5hN7X/3Fc0EXVGgam90EKxgKMHH8Kxvf8HU4e/hmTwOHrzlTrjtIJuSW7U9GElWyUzbTDTbvGMWFY4l8dnUUIA3d7FU7jeXOOhDaxVULP1S8sCs00YRcs2o/uQaie2u4pUJdm/zRfcZ2OrXsJFLXUR0qvfgVWbb0DuDGGlPO8YTFvfvW4MnJu7jy7GY9RNcUA0EXVGgmnND1EsljA+shdH9nwVlaP/Cz3eI0ilTGCNLMNYtfGBpuifQEpAtZ1KGgazFah2Me1vx1L590Vnqotx97vYx0IAtBMblc/ayKVasVdZ3a5v6vJtU7y5Zu27uGw9PakbXYHksv+AgU1/gv6hLUh4c3mtdnuk+a0Xg2nrcevGTf+FL3wh3vve9yLDjPUiLd34pUbjtGckmPJLz4Cz7weYGN2LqYOfRPXYv4ihCUGMzwQfPCvIJpByes8EVF303zygi8RS7W4XrAJYpBs+l90slO111IS2KA21xxPxV5vKWK5js/n8t5O/9lyutYFFG+ZLj1g/cxUGtrwVK9ZfjWSSHgpnzhKD6cx70Y2bPrf6u7/7O1x33XWLejO7PbZNRJ2RYBodEdb3Vyfuxsiuf8D4wW8ZExDVDk7QHCnUWCllL1abSkAVd/YIgDJexsSIdQ5qZp0L4SfRMECrpM3pYrHN59JtQinKQIWF2+LYdkJ983erF5Wpu6q1VBxvdMPNCXMbW+WLkfemHhuepSBgrk9MPdyQ2gBv+Z9geNNrMDC4cq67Oenrx2A6c4i7YYezWeMt5MY9+OCDIrdiqKHdYo9/xoOpTM/8CUwd+TKOP/FBlMYeEJAUn0rTY87GSuUZZEY4Yt0m9f7QrDGTGtL61/hjRp/Z+cRSmwGZvwtos9LH7FwyyCyacqabuS3k5s627WJM4+tgGpFftcS3KBvltfsADUaEYUYAVrSlxn9BgJls1CSZKH1qaGAX2afMQpoOLLMWCvwj42s9StuNDfdTC3uQGHgRhre8FX0rno0kvyRn2BKD6cwbMpubPre48cYb8ba3ve2k+M52E6/lOTARtSTAlCdbK+/C6J4P48Sef5G6fCadpITclgWa6b+9HQQvAifjqFykHJHZZQO0jLO2Yow241+fokZ9QTo8fHZfUkNumFbU2b0uz4l4Pc/1We6GWXazTjfHbRfnrG/bBKRMBPIFJyWjpjBMzsXR4guCqfSup5i/Nu1balmjvDSbgNMmp3gfed9Ek0ovUzO+3MZK5azCo5Wbvut6qCYvRmbNn2HVphtOa/19p7GPwbRxdLrJqLOdyAc/+EFcfvnl3Xyt57XO1772Nfz1X/91x22ZiFoyYBqGZZRHb8Oxx/8/TB39IVzHb2jaVmdT5j+iukU+pMJ+TIERH0xbZdM8QnZd6dtuSlvFJ4Bhgy5uhTBmlr2bbQWUAgV2Muhmf84udjmNX4s8/W117LZx0Q7H5phZkLOrifeM0Y0KkJqXn21LIuNrfbANkNoXEgHZ7k8MSjLKRinC52xE/E4NaxbplfF0kIKAiPmzgC1LRxMrkVz+GgxvfQP6BjacUUmnudz/eN0zewSWDJgKc6kdw/iB/4njOz+CytTeeiuLVgzTTvktOBAICaL2hw8eH1S72MRWtAeRZalWelUH1DZKAB5LehMZF3jum/uwMUNRG3SDyKfoO1OfihsEtEqIBtxsA6J2XO2pWrZpWanVlzKOzUsmAHJsmvvSW0Zqx9q64xM4ea9s+ScdoAiwdv/RqjF7itFQih3nTFZ9SpdteRNWrL0UXsJMVU7RGMeH+c0ZgSUFpjT2KE8+iNHdN2P8wJcR1Mbr4DQboEpG2QCqTA0NW2rYzvZhb1HCSOCtb2NAsg4oEXAVwblpgcGvEQFB8MLbuwAAFpZJREFUROsGyM+Er1Y97mim5NYfVEp2o14fHYC0VTiBbNMmkmysWKb1rNGPNMlrpzslq2ebEXkZ0RAlqeNnO5Xa2Uar91EU3A0pFvOZ7OBFWH32m0RTms32nAnDH5/Dr+kILDEw5ZS5iNKJb2Nk1z9i4ujdkt23D2c71hfteGwz79Kmgv6pxurP3l+CQd3pyIQH+FkzmNYBiaWJBEzTC88mWOpgY/sNncYvUBQTmSSyYB/NuMs1JjX8IePYnPgRCqkX0W7GH83G23G0Y9kpMcbjEWxpSkIGypdPhucBoMjEIbu8CM2fPdRSP7cQ8LLnYHjza7DhnBtler8Q84vTePviQy+REVhyYMpxDWqHMXHgMzi+859QmXqioXOlnVo3j7+d9lswiLJUC6x16Y5pD2zjelGwJOMiMEiyxWStZSrPmnID0Is9lbdxXGGQBrHk/I38q5mpNU/BLVOzsU2CUzOz5DlL6MNMy6PjJ3HfWeK1Fn9FzcDpvOl7H83U2yl9q2eD41nQbtFyHgR1Aizd8tkxtNuKT54mdfihtwx96/4jNux4PQaXbUEint4vEUhauqe5JMGUw12ZegSju/8rxvZ/oWG6b29FW5ZqGE4zqJJZWkNq+28UuKJTeoJFNKNsj0n22tyWONp/SNbrgl3Z/Qn7NQ3mRG7FJFoEOa1aobnqqx3u2R5KjF82g2PzuTdPm+1LKgrsIk+y8VZT+y5Tfe7f6EwbQLkDIIvHrbk+yfpDizLo+sT9dbyf5iA2lMPOsLmV12Pdjpuwcu0z4XlsPbN0H9L4zJfGCCxZMKVvZ2n0Bzix8+8xcfhHDdP96NB3M/W3zK0hBGBYZiupTTQuGgUlAbc2kqvmc6rPpCMAY5NgaqGkDE9aH09bktZ3w3Ul9GDiirMQR52em3iu9Ri1+EKGazPh9iXTjolKEsl4IthCiCgItvvat9KLWulUlHVasC6RqRYjjlJNO46GUeqAznXcPqQGnos157wBazb/FtJpNkuMkXRpwNHSPsulC6Yi5h8zYv4PozhKMf+0XKorQI2w1DobjCSqRHJjEkhWBWABlw+wiMcjpsWtqqtafj0MC7MdMgkM1l4wqr8SEXxEU2kBhOcgVnXG0q5FiNN42kWOHol3NrNcubYI3lhgrsdAzW5sm+W6ntRcP69DhPkG2JuvuRlIxR3MWO/xBcQyYC62rFSs8xgmMC+RKBRaxsx/JTzj6Xqa+Eoh2XcZVm5/A9ZufQFyuYEYSJc2Pi2ps1/SYMqR9itPYuzJ/4mRPf8DteLeWadzbbP+EWCNsjw+yIzB2ax8NDtf31fLoGVk7hnFNNMLifHAaD93q31tyKZHK6o4bTYnZoGXjLJhqQdHO3wHDfJ2XDUyANJOxIA/gZ22h1ZMXz8fE28VTWf0WlvQZekwWjEO+jUFQyabuGo9zmqBv2l7G7vlMRhOYYM8LgwHVP0U0r3nYXjL67DurFegp295pLHhknom45NdoiOw5MGUcimJn+75KEae/AL8ygltGW2xrMMMryOwtrihUdE/M85RXWOd3TW77TcBQrSdRxSMuL8G82SDdpZ11llpN1+0JkrZjmm2CjVwXduPqV4aa4DcCultKWddQ9uUeGsXIuDf6alA+ZMtipBEmkng2bg1x0G6i5YIko01+zwmwZdeDByzySlgqpRAIn8elm15DdZs+x309a+Rl2o8ve/myxKvs1gj8GsApqLmR3H0bhx5/B9ROPJtuJhoGJ9OIbNuwmlRaVVdF2QkT6Yrdb2zqq0Tb5g6RwE2MsWPnqTtb9Uxumf20xKsLONsQs4ZIYDIdJ/7aVAKmLiqDV/Yz+3xbKzY+o/a6qNuO35wPxTjUwIlhtBGr0vwzKWn478ESdv3nuEAiSWb82ZIoI8G4K7ua7LgwcnswPKt/wmrt74SfQPr4J1BtnqL9aDG+znzR+DXA0xFLlXA5NEfYGTvf0N55Ef/f3tX1tvGdYU/7otEUtbmNV6TNE7aJu5LGjdFt6RFV6R9aFMgb/1VBfIL+tA8NUAXN2iAIA3gNm0Bx02T2LETL9FiUaS4DGeGLL4791CjMSXRkuyRx4eAIZOz3Hu/M/x47llNcZRRr+3Ic5wogLu21pYUxJ4qf42GLKQrf21uvsRNDjXo8E3vMhJuJBQ5NcybUt/VxI6GbLDUpuUzQ5xCpnb7Lm2YhayEQDd7dOX40HY8RthU+F5CpiZ2NBXYWallUtuUSvxh0hVPPudNk0CF5xaCeNRON41+7klMn/wNjj35K1RqR5CVJk/7/7unM0wYAokhU8rFdxtoLP4N9Wuvw6u/hUG/OTI+cqeEyjHuMgNuZUYIMaVEBQgJbYgSCAX2jyIpId7olt/Mx+aoD8O1bBgRPf3sm8VrjKMrVBJPrhsG4Y+wbQpGm23Zh4Q+ThiB/bGhnZhlE0mE1H6FHMuljQ4waq0MiWqx87fUIqWTy9pXObbrF5Cd+AqqR1/FodO/wNT0SdN+ZDvZJuz7q8vZRwgkikzNl8xdQ2PhHax8+lu49T8jg7VNA87H+eKNc86QT+4hAmekZhrJloo6wjaEToVqjBpCtcHyDC4YJhnYSlqm6Ejoh2A4TcvOUeLcCYHyHuJQGxVgT02UWin/iaYsW3ap7GV+EK2tlHZV0V7DsJopp6rI176GuVOvYf7Ej1Ctzd+X8mv76HuqU3kIEEgcmRJzz+3gzu13UL/+OgbNC0j5S7si1KGCOQZZblDUtjlfPOqjtu1RLTjsU4qGLJn31v4pZgWj0W3xAJIwWVOUxDbUmkPmiuilWxEsiZTaJDVOnkcvO7VOMSsIkUoBGCFvVoOqTa6fa4jUCeJLTZZWpImrIdJ0FcWpb2D29Gs4ePwlTFbmzI+HOpseArZJ+BQTSaZCqPXF902GlL/6B6B3DYPBiOj3kIDH0ULHOSf8zGzmSTfnRG2jW7Jf6Pwwy4RIMzrWqGeXQwhp0VtOE4AhI0ukDDmixmhSMkM32IxMhUipcTJESchUKnJJOT3GjfKYMWNYLZn2Uvazl46kPEdK7N1FpLwuO4vCge/h0JlXcfD4iyiWZvZNZ9GE84QubwwEEkumwZa/h7X6VdRvvIHe8htI9S5v6piKYjUOaY5zznYyGEc7HUMh3m6Y9eOpgLDqzSDeU0iU86CGSnKjQyjsxyEJmrRW20WA5zHTSwo2C5Ey/tT8RtgJixc+HEq1QcO2tUiH54Uq6G9ccwaZ4hGU53+C+VO/xsEj51AoTqg2Or7U9cwHgECiyZT4+f4AreYtNBbeRnvh9+g330J6sLS+LQ59+Y0mFnGojEuY4573AGS6YYi7NMpUEL9JBw+30qIg0+tP22W5uJ7JZEwBfpCtxHYk1ByJD7fx7LslXndqpOFspbucV0KukcUL3mGNOopjHyXkJs9i+uhPMXfiFUzPP408mVxfisA+QyDxZCp4dzprWF24iPYXv0N35QIGzjVg4ASVn5jlxJqj/BdqU7KdI2YvCTR8r+3G3e0zJP2XpPGdZHWFGxFyDtRcGWRPIpVwK4Yw0QxAfmR5PJMRxXYw1DKZeMCyhowkSK9nOkW17+j8owEBoi0zzz5TOY/5U7/E4ZPfwWTlqBZ33q3w9fr7hsAjQ6ZGy3I7WFu9ijs3L6Cz9CZ6qxfRai0FThirmZXytl20bVMyLrHtJbHutbRHaafGbmmdVqPCsXiMGqexgzJ903YmMF572ziPgfWm42smOE6iNQVTssG9TXiTvX47U8VGe2oe2fJplGe+hZnHfob5Yy+gPFFDarN+0XsNmN5PEdgBAo8MmQo23PZ32stoLL2PxetvYuXGm/A7V5BKecbWR1uh6Q9lKzKFW0aPS6xhu+EOZLLrS8aZZ5T8o9fIFl+273xPswAJVKpOGY0+HZgG+M80vrOsSa2WmU7UarclUutbC0K/qshVzqF29OeYO/59TM+eQD6vlZ92/VDoDe47Ao8cmQqijtNDY+U6lm/+Fau3/ohu/SI85yYGA299y2rbmxhitR0ydyqRqB0xuq3f6v1WY45DnDudM6+T3k50Wsl2n5+Lw4oB98xKIkYyF15jgvPZWDDcNE8uHFHTlR1EkTuC4vR3MXv8Fcwc/joq1Xlk92FL5t3gqdcmF4FHlkzN93owQLfbQn3xMhY/+xOaCxfQb/8Hvrtstq/GTmhbRnMLa7a6LHv3gFqui5d7Lx6/e70X7akkT1MC0BaTNnGpYuBkj6Z8ECcqVZ9EmxXzgPSDMvMfQaBB4kLGxI7mJ59B9fCPMX/8h5iafQL5Qnns6vp7gY/eQxHYLQKPNJmub/1dtJqLWF36AI0v/oLGFxfQaXyMQb+BdGq9YKmp2UlStc34TP3SkMNqt8KIXj+0I4YKfdzrGGIXJQfK/baaMwnQ1BO1dVRNZ1ampaaC7CUJzOc8GHRvio7YNs4kXZMzz3RRG9IrGixtqTzPhFh5lpRTeWRKT6A8813MHHsZM0eex8TknLZivlch6/n7AgEl05AYPK+PVvMmVm7/HSu33kZn9Z/IuB8h1V+G5/tDW6FoqyQZaqqGKCLa6ijnzrgSJ6FJ0zux41Kzk7qq4zi7wjbOYRUoG7XA0CbOPfySQild1hp1Atsxt/DUxvkiwdKhxONiBGXPK6n0bxrohYnSuvB5H47HHyBDtl3A8UtA7ijKU+dQO/QSpo98G1MzJ5EnmCZUbTsr67hI6nmKwINDQMl0BNbG69+4ifrSZbTvvAt/7V0Muh/Cc5bQ6/UMoQxbdZB0rAPGZPIwakBae1jtzGh3IW/4ZnZO2YoHpeXWQ46kPB8dPFKqbiu+kbAmbrfFzimaKfmKW3NGLQTEFRC39KUnaXJtEgIlgflcM4+FbaBh6IZrsulNUpTEpJZmg+Z4rU4WPcwiW30etUMvY/bwC6hNn0GxNGly62l2USJ9cF9+HWlvEVAy3QRPkgOJk9v/buMS3LWLcBvvodO4jGbjFpxOUECFJGW0uGIQfylFjcPtRkhIJBX+M7U/I/ZDSbGUuqDSSM7U/LRKmgk/ygdkyr9bvYwDqBVsy6Pbe86zOhlo0ry/EKnkzct9w+FS/Eya542KApA4Uvkx4HuulY4pzrvjpNF2Z4HCU5icPY+ZYz/A9MHnUCrVgi29KqJ7+63Wu8WCgJLpdrCbVEoXjrOKzupHWFn4B9aW30N75d/ort3AwG8EEQA2TpUmAFaHD6dWit2QHm8hKanSL39lGnxveiTZVtL83NybwfLS8ymUrhmdPu9PYjQtkt31o6bXkm31wf/zmHjoJXHBaKr2kmjFqnG6qg4zyGydUtYW9VNzQOEsStPnceDgC5iaewaTVdYdZcdQZdHtHj89/vAgoGR6D7KiTbXdWkV37QpaK5fQvHMJ7foltBtX0HdvI5taRTrdH7b9kK3vMF0yxFSm95GtLi+B8JL7Lk365C+1O9N+Wkr0RQpND7tz2gaA4giSeFAukWRMO6nYUrn9Fy99WBs1WWB0rIVMFuGmgTx3Q8aSVUuNydg4yji5PFK5GWTLT6E0/U1MH34RB+bOGudSLpfXmqP38MzpqQ8PAkqmO5CV7/vw3C56zgqaK1dRX/oAndXL8Nr/hdP6BL5DYm0jk+kPs4xMP/lQaBGdN/SGU1skgfHF49zim+15qMJSeIrh7Xd0K8730jbFkF6oeyqThyR0SeqJDkmUmq9NUjCpoJZQScaSThpm0GguPUnemDyY/lk8g2Lty5g48Cwqs8+hOv00ypNzyOcyqonu4FnTSx4eBJRMdykr33NNrGqnvYJ28zrqi/+C13wfWf9/8LtXAH8Z6ZQXpGDarpymh5LNHuKW22idVO2YD8+wJOvoiU4tbP+MVu/bQLiRyk2GWK19N1wklJ+RfEnqtMVyLhKVEK5BKk3tSNbDXlU0R5gfiDzS+VlkSidRrHwVlbnzmJo/h8rUYygWA8eSvhSBRwEBJdM9kjKJibbVTnsVXvcWfOca2vUP4ax9hH7vc6D3KbzuDTjdNro9H67rDzt0ik017MAht5qmfHZ7b+5vNc1wNIDYKc25ti4pP5Nzh3bQiJ9HyJWOIsaKMtogHIkg3n3OaWNqLYsW5OH2J9AbHEOmfBYT08+iOvssJmunUa4cMiSaHrfL3h7hr7dRBOJGQMn0Pkmg3++bwirdzgqc9i147Svw2h/Dc67DaV1Bq37NaLO+24bf574+aNJktvfpkLMoFzitpO2ymAuoOZpYVNtLSWI5pYCJifm03nr+3aCZhuye4pSSEChqxnRISQYYFctSIYt8oYB0dgrpwilkSo8jXTyNXPksyrUnMDn1mPHMZzJp3crfp+dJb7v/EVAyvc8yYuwkidDzA3L13CU4a1fRqn+CdvNzOC2S63X4zueAtwzXdZCCg4lCzwTNS6EVqU5vetrb8njMf2f8JrVK0+GToVd2/0/ylKgAnseMJqOljrAPiBJJ59EAGQxSOWTYjS9TQyo7g9LEEZSqX0J+4gRKlcdRrJxBaeIgiqWKIVCTV68vReARR0DJ9AE/AP3+AK7Hbb4Lt7cGp7OAbus2eq3P0HdvwO0sodP6HP3ebaT8ZWRTDWTTDlKDDtLwjMnT83w4Pc8E2pNcaeukQ0u8/kLAkpXEEChqsZIOGwTqp9EfFAHk4IMsPIF0topscQ6Z/BzyxRkUJo4jXz6BcuUoSpWTKBRrxhufs5lKQweWhjg94KdIh9uPCCiZxigVoz32+/D9PlzPQ99z4LkNdNuLcDp34HZvA94CfHcRTnsBrtNAauDC81rodlbhuT0MBj2k0QtMBLSzwhlqs0O7abqAfD6HcjFr2n1ksmU4Xhn91AHkijUM0nPIFo8iVzyAbGEGheIB5PJVFIpTyBcmDHlqTGiMD4oO/VAgoGS6n8RktuaDYWWmQd9D3+/CdVbhdJtwnDb6vgvf78Jz1zDgMbcFr9e0lfCzQL8Hzye5eshmMqbh3CA9gXxhEuVSDulMGZlsBelcGUiVkc2VkMlVkclNmSr2pmK+cWZpQP1+ejR0LvsfASXT/S+j4QwDE8Fgvd/SwIXrtg3R0smUzRbMuT2Hqa4OCvk8ctk0+igD6Qpy2YAg05kcisWsIc71SIJ18qSdN7CvKqE+RI+HTjVmBJRMYxaADq8IKALJQEDJNBly1FUoAopAzAgomcYsAB1eEVAEkoGAkmky5KirUAQUgZgRUDKNWQA6vCKgCCQDASXTZMhRV6EIKAIxI6BkGrMAdHhFQBFIBgJKpsmQo65CEVAEYkZAyTRmAejwioAikAwElEyTIUddhSKgCMSMgJJpzALQ4RUBRSAZCCiZJkOOugpFQBGIGQEl05gFoMMrAopAMhBQMk2GHHUVioAiEDMCSqYxC0CHVwQUgWQgoGSaDDnqKhQBRSBmBJRMYxaADq8IKALJQEDJNBly1FUoAopAzAgomcYsAB1eEVAEkoGAkmky5KirUAQUgZgRUDKNWQA6vCKgCCQDASXTZMhRV6EIKAIxI6BkGrMAdHhFQBFIBgJKpsmQo65CEVAEYkZAyTRmAejwioAikAwElEyTIUddhSKgCMSMgJJpzALQ4RUBRSAZCCiZJkOOugpFQBGIGQEl05gFoMMrAopAMhBQMk2GHHUVioAiEDMCSqYxC0CHVwQUgWQgoGSaDDnqKhQBRSBmBJRMYxaADq8IKALJQEDJNBly1FUoAopAzAgomcYsAB1eEVAEkoGAkmky5KirUAQUgZgRUDKNWQA6vCKgCCQDgf8DvE0fSFn2ecg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929066"/>
            <a:ext cx="3293667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 descr="C:\Users\Marin\Downloads\валют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214818"/>
            <a:ext cx="3714776" cy="1751383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500042"/>
            <a:ext cx="25807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4357686" y="428604"/>
            <a:ext cx="414340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714356"/>
            <a:ext cx="34290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428992" y="4572008"/>
            <a:ext cx="2286016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786058"/>
            <a:ext cx="3214710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2571744"/>
            <a:ext cx="3857652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57166"/>
            <a:ext cx="5715072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6027003"/>
            <a:ext cx="77727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Откуда люди берут деньги?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5357850" cy="168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714620"/>
            <a:ext cx="35718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928934"/>
            <a:ext cx="2857520" cy="166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4643446"/>
            <a:ext cx="1857388" cy="145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6000760" y="2714620"/>
            <a:ext cx="2714644" cy="1643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929322" y="4572008"/>
            <a:ext cx="2571768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4286256"/>
            <a:ext cx="2571768" cy="200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2428868"/>
            <a:ext cx="4286280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72066" y="428604"/>
            <a:ext cx="3714776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85728"/>
            <a:ext cx="3071834" cy="200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4786322"/>
            <a:ext cx="31468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Доходы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расходы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2471734" cy="150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571480"/>
            <a:ext cx="3333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2" name="AutoShape 4" descr="data:image/png;base64,iVBORw0KGgoAAAANSUhEUgAAAesAAAC+CAYAAAAVxydRAAAAAXNSR0IArs4c6QAAIABJREFUeF7tfQmYHFW59tezdM/07PtkskwmG0nIxpKALMHLoggIouLGlUWu6PWiiOCvFxUXFEUBWVxQAfUqKCAoIAgRUAICBgIkhISsZM/sa8/W6/+8p/qrOV3T3VU90zPpmfnO88zT26lT57ynpt76dlckEomQNEFAEBAEBAFBQBDIWARcQtYZuzcyMUFAEBAEBAFBQCEgZC0XgiAgCAgCgoAgkOEICFln+AbJ9AQBQUAQEAQEASFruQYEAUFAEBAEBIEMR0DIOsM3SKYnCAgCgoAgIAgIWcs1IAgIAoKAICAIZDgCQtYZvkEyPUFAEBAEBAFBQMhargFBQBAQBAQBQSDDERCyzvANkukJAoKAICAICAJC1nINCAKCgCAgCAgCGY6AkHWGb5BMTxAQBAQBQUAQELKWa0AQEAQEAUFAEMhwBISsM3yDZHqCgCAgCAgCgoCQtVwDgoAgIAgIAoJAhiMgZJ3hGyTTEwQEAUFAEBAEhKzlGhAEBAFBQBAQBDIcASHrDN8gmZ4gIAgIAoKAICBkLdeAICAICAKCgCCQ4QgIWWf4Bsn0BAFBQBAQBAQBIWu5BgQBQUAQEAQEgQxHQMg6wzdIpicICAKCgCAgCAhZyzUgCAgCgoAgIAhkOAJC1hm+QTI9QUAQEAQEAUFAyFquAUFAEBAEBAFBIMMRELLO8A2S6QkCgoAgIAgIAkLWcg0IAoKAICAICAIZjoCQdYZvkExPEBAEBAFBQBAQspZrQBAQBAQBQUAQyHAEhKwzfINkeoKAICAICAKCgJC1XAOCwCgRCEcilOVymaPgMxp/F++z/psr2j/icpH+PtVpYUw+V7Jjk/WLRCLk0taCvpFwOGY4zFNfn/4jY6HPQ19rvPeprnM8+wOPrVu30j333EMvvPAChcNhWrFiBX3iE5+g448/ntxu93hOR841hREQsp7Cmy9LTw8CVmIKRcktOytLER2oThFgOAIGJ50Q8T7sHyD/4CD19/Upsh7o66Wenm5zcr0drUPvuzvM9/1dnZRfUkp4ZfK0I2v0H+zuIk9xScziC4rLzM+Yq7e0Qn0uLiklT16+ep9XUEBuj4dcOR5yZbliSJ0PxnqyiNSaVYs+yLiystSDBD8oxHsoSM9upG8UzPGxxx6jG264gYLB4LCBzz77bLrqqquotLQ0fSeVkQSBBAgIWculIQiMEgEmSCYgvIKkQFChYJCysrOJwiHydXVSwO+n1saDBALu7e5QRBsO+Kmjy0f9fT41k4G+PvJ1d2lk3TL0vksn6y7KLymh/q6hvnZL4f541VtByRBZ4/uCsir1c2FxCeV5vep9vreQcj0eKi7wUn5ZGTHBF5RVRvsZZJ7rdlOOJ4+ysnMUDmgucqkHFYO/je/U91HJPRsYZVhbv349XXPNNdTT05NwZueccw599atfpby8vAybvUxnsiEgZD3ZdlTWM+4IQJKGFB2A9BUJE7myKDjQR709PdR8aD+17t1JzQcPUb+vh/yDA9TaeIh6O1qotwtkbRBt72Bg3Oc90hMWeHLVQwITPIidSd3tyaMct0HY1XXTFKErMi8qpryCQsovKKCcXLfqo8g6qn3Aq25KGOnc0nVcIBCgG2+8kf7yl78kHTInJ4duueUWOuGEE9J1ahlHEIiLgJC1XBiCwAgRMCXqcJggKw70+Wjf1s3UtHcnHdq7j/p6uhQxN+/eRq3NQ6rskZwOBMktkXRcneWn3qIaKuhpUq9oVaEuask2pGj9PffBAwOOaw4P2V6tkvpIHyQqqysVoetkDuk8x+2m2hnTqaZ+Pk2bPYfyi4qVFM628kwg7c7OTvriF79ImzZtst2uD3zgA/SVr3yFcnOH9sj2IOkgCKSIgJB1ioBJ96mHAEgZtmR2rIKTURZssKEw+Qf7aMvLz9M727dSYGCA9m5/2zE56xLqzMpsKvTkUE5uDmXnwOob2wrydLI27NSwP+utItRPA2V1VNDTSL1FtRQKhqjW5UtA1kYfqOKrXYPUHDEkXTS2gfPn3oH4Un8oaFimO30D6nVfa4hKB9rowGCW0hgkI3kQefXsBVRX30D5hUXUsHAxzV+xUhF3bq5b2foZb54H27vHg8xTIeslS5bQrbfeKrbrqXdrGNcVC1mPK9xysomGAIhat0GDoCORMO3c9AbteWMdtXd105Z1z9Oe7duTLg3ktLCmkAorCsmTb0ixIGAQLlTFM6uyqNAN6TKL3PnOJbRQIETZudmEV5AniD4YCCrS5884F39nfa9PWu/DY+I1UcM5FVn3Rsm6JUylg0zWncQkj3lg7C0HBql17+64JF4/fz7NX7FKEfecRUfSopUnkNtbqLyv8WCEBlOD1fN+rK6n3t5euu666+i5556zPUVtbS3dcccd1NDQYNtXOggCI0VAyHqkyMlxUwIB2KNBGGiRYIA2/usf1L7vHXr9lXW0Z8MrcYmHJeaFcyuptDBPEWhlTRUtrCmgwvJC8niHpFgriEyAIDe0kGbLDgWGQqgi4ejvgTBl52aR/ptOuhgjEIRmIKQI3DlZG2NibL25sowx9MZ9sqOqeqUd0EgeazLI2k+t+96hbt9gUvIGcS9adTKVl5XQohNPpekN8+GJNq5kjfU98sgjdP3119te50LWthBJhzQgIGSdBhBliMmLAMi6v7eHtqx7gd7Z/BZteumfcaVDEPTS2VVUOq2cSgrzqbCynBbOraDSgrwY4mKkmMCYjJlsQcJ4byVrV1Y2hYNhyoqqyLMsJMpEHG8nQNa5OUNx4PH68Pn032IfFAwpGrblcCg2jImJWSfrHI+hPdCJnB9SrOS9t7FLqdCt2glgeuTJp9P8I46gxSefQbWz5yq7NiTs8Wh9fX3Kyezxxx9Pejoh6/HYDTmHkLVcA1MagUQJTGCjDvgHadeWTfT6c0/HVXWDTCpnzaZF0z1UXlZAS2dXU2ltmWF3tqiPB/sGlZTMpBwc9CtCZkKMhF2KiCPhEIH0mHyZ7FiitUqxvHnJyNrJBtuTdXypnse2PlxgPSB1ncg9XjdhHViDpzDf/K2ts5f2tYRp15a3qXVvM725uyVGY8GkfeTKVbTy9HOooLg0bvKXsbBlDwwM0MMPP0z33nsvNTU10cKFC+n888+nXbt20f3336+Wv2jRIrrtttuovLzcCdTSRxAYEQJC1iOCTQ6aLAgkSmjS29FGrz79GL2y9jnavO7FmOUySZ+4pJwqZzbQounuGNU2q7IHff2KnCEtD/b5FTGDxNBcWRGTlEFeTGJKGo0h6+Txx7rN2smexLNd83fxCBsPAVa1ejLJXNcU6FoC40HFkM4hdbu9iMV2k7vQY2KH31v3tdAb2xvp5a2dwzQYsPuvPusDdPKHPkkl1bXDpjFeEjdOjBjsz3zmM2oOZ555Jn3961+XWGsnF6D0GTECQtYjhk4OnEwIMGmHQiHqammiv/3uV/TGc08NC7mCPZVJesX8ohgIQDYg6MGod7S/z0+QoCFdMgHr6mH+ziqFp2K3DoddlJ1jEDq8v/l9or0Zcj4LmZnUOJlLKGon52PDoRDl5nkoMDBoSvr6uLo921yX9qDBfVmDoNT7g34KhyM00NWrfnYX5hEkbk9xQQxpv7m7T9m31/xrZ8we4EHpmPeeS+f91+eptKqWsrKzzCQr40nWUI1/85vfVGu4+uqr6eMf//hk+neQtWQgAkLWGbgpMqXxR0B5ebuIDuzaRn//w29o7aMPxZ0EkzW8uOeVuSmnPErYvgElRYOsXaGAIh8QXVZWREmQyYhZJzOcFISmmsU2a1V1Q3LV1ePxHMISIcl99VdrXx6fndn034c5tHncSnPgys6irGimMtjK8/KzY9av1hcIkh9OZoN+hRdegVdeoZe8ZQUxJoR/rd9LW7fuoRdeejtmeqvP/RCdd9kVVFk3g+BXAFv2WKjB4+GHhxuovX//+99TZWWl8gSfP3/++F+0csYphYCQ9ZTablmsFQGWqMPBEA32++g337+O1j39t5hunNxjZp4Rb1xQWaQyeDVEBqk3Skz+Dh915hhpOeHMtfyoeqqpKk7oXMYkBdKDpBkJhRXRufM9Sm2Opkur+IywLo7BtqqsQZR4INCdwqzkavXsTuS97eQqYemfyRevbJPn+Q/0h5QXOlKNRigSteVnmVK0rokwTAYh8pYVUtnMypgpwKb93NrN9Ne/vxHz/VkXfIw+cs23zdzr40XWLS0t9KUvfYm2bNlCl112GX36058mZDKTJgiMJQJC1mOJroyd8QiwVAbJ+vFf3EQP/+Yuc85Quf7H6iOpZnqNEQud7zccxArzqK/DR/2N7dTn66VAnocKCzzUFSVrDABP8IrSgpj1w8lssLtXjQEVOey2ur0a5KmHdTGZsaQdT5rVT5CTl0vBOAlMWOLFA4He8HCABklYd2TT7cij2UDd4x1rYM1DrjePcj3ZVFBRYsaIg6x7O3wKn+LaMiqujXXWwliP/O21GMLG/lz/wBoqra1T0xwPNTikajiW3XTTTXTEEUfQzTffTPAGlyYIjDUCQtZjjbCMn9EIgKxBWVs3rKfbP3+x6YUMIjjnjBV0+qlLh8UM93X0UndjO/n9QRU3nVVeNIyYrYsGuYOMQJzwhIbUbFX58jEgJpwDNmiQA4jO6h2Ovix5K6LS0pFaz51I6tbDxfiYwGBI2ZEpFBnmtT3ajeSHD5wX+FmlaDzMdDd2KMKuWjBjWDw6jn/o0XX05D+HUoD+93dvppVnnDNuZL1z50768pe/TB0dHSqsa9WqVaOFRY4XBBwhIGTtCCbpNFkRgEMZ2p1f/gyte34oW9VHz1k5jKgZg8Yt+wwC9biprL46aZITHAOSadlxUB1TUleVkKR5/M6DHdTb2kV5JQVUWFWsvh4i67GtTgXCROvv7KPggJ9y8txUWhdbkWu01wLwaN52iEKBQZp25OyYhyGc/+DmfVTZUENFFbEOfDhvX3c/XfG135tTeN+FF9NHrvyaeqgZa8m6sbFRZTXbvn27ci475ZRT4pYJHS0+crwgEA8BIWu5LqY0AiBr2K2vfPcyU6o+dk41feaKc+LamwEWk3Vufj7VHGGoYJM1kNOht3arLuVz6shbbNSH5gape1trROXpnu4Jk8dlJB6BhAunKzSoqXXpWXc2c5IalB8auC+f2xofzaFmeMW800HWujqcPcLZDACVN3vDo19vWxd1HOyi2oV1cR+CrGR9wX9/gc669IoxJWs8CKCgB2czA1EfeeSRdtsuvwsCaUVAyDqtcMpgEw0BqMFxM77s+IXm1L943ipadvryhEvpae5Walw02FZh442XCEUfoGVXI/l9A5QFD/EcFx0KFVDw0G464POT151P4RDyhOfQrEIXVVQb9loOc8J72JtB1vgO9bHZ45qJ3IkneDzPbzi3ZeVkK/U8xoejHduwoTnQk5fY7S2TsnowiCaA4Vhr3YkO9moeW61T8w4HWRdWl8eV5jH+U0+9Tn966nVzKl++/S46YuWJhHrYY+FgBmeye+65h9asWUMXXnihCtHKz4992LLDRX4XBNKBgJB1OlCUMSYsApCsQwE/ffrkZeYaTlo6my78z9UJ1dtsUwax4D0kYIOss4aFKWFQFLroeqeRNm49RO3d/RT0+6k7t5Ry+zqpqMBN06ZXqTCwkvkzqTDHZUrQ8P42vb6j6nqQNcK1EoVTWfOEx9sY3SvcmowF/eM9eCTy/lbEHE38wmlSQcR6GJfViY4TrXD4FtYY7EcYWkSZCNjxTJ87PMJf/fd25WCmV/P6xl1/oPojV4wJWSN72U9/+lMVlnXqqadSYWHhhL3OZeITHwEh64m/h7KCUSAAsm7Zv5u+8uEzY0Y5891L6LTjFlDFjIqEo0N9zV7OeG9IudkUCIWpt2+A9nT0K2JBCcmBpnbacqBDfT7+iDqas3imqriF4h4I9QLR9WdnU34ElbENqTpW1W14blvTjqpzRp3LuMoWXuMV7eCEKKgaFq/FKxqiFwzhYzAOpHv2LufYan4IiJcghWPJGS9Dmh4wE8ZA3Y/j4XRmJenXX9tJyB+OV2vZTUjWi447mQg26+yxteeP4jKTQwWBUSMgZD1qCGWAiYxAIBikra/8i370hf8atgxI2BUzyql+/gKyZivTO0Pq7DzYTq9sbqKWQ43UD6/mLp9J1twXJO0t8tJx82uofHG9KompE7JuPzYTo2gnAqG7slEOM2iqrhWBR0OwuCsyjyUjaz1GG6SL/nhF2JduP0YoGI8Vr/qWnqecpXE91SqvAfHW+3cfJF93P1WVeKmspkxJ0GicMMZaiezA2/vp1V1N1NbZF5ekea2f/8HtdNR/vFfIeiL/E8rcHSEgZO0IJuk0WREIBAL01O/upAd/frta4vRCt7Ij6w1Zy1bMMzyTQdzWXODIsnVg9wF6dXPjsPSkSKhy/PIZ6tijppeROxcq7BAFvV4qyHHFLdjBzmRWD/BEaUj1+GucJ56KPNH+sUo9mcSeSC2uFyKxxoJz0hdVLcyVRe1dPRQIh8ntdtPuA+0UyXcbZUO1ePS2/W30+rYDqg72ga0g6+aYaSOcrjTXFbM/l157Pa3+wEdVv7GwWU/W617WNfEQELKeeHsmM04jAlCD/+Y7V9PaJ4wyiKtnlVKrP0xdvoFhpG2Q9XyzyhY+l+a46IHndsTNIb50doFKqHL8sulqbCYwvAc56pW3QMQgcZCbnkscfa02Zut3eiYyu6IbVm9wK5S61G1Vi+sPAWyf5j6GLT127rqtmh3VYHuGOhs1rXc0DlJlYYQqSg2P97b97QZZazW88T2TdGVxPpXkuGjt3k5z2hdccQ2dddHlQtZp/J+QoTITASHrzNwXmdU4IQBv8JsuO582b9qsznju4lryuHOUnRkS9qA/SI29gbgEosjaIulxXevlq4+jYxcNhSXFW441pMlqH9bV4rqDl0HWQ/bZ1Mg6yyzTqR4alO3ZiDVHS0zWQ334YQL92bGOH0B0rUC8AiWdTZ30dlMvNR1oopc37B/2kMPzYILuDERoXoVXkXR+1Db/1PaWGLJ+3yc/Pa65wcfp0pTTCAIxCAhZywUxZRFAfDXCtv73PUdRU1efwuGCFYbKmhuTtW8wYBI3frNKfzrJLJ1dRaXTylWNazQ4kiF+umhGlbJTW+2z1g2Ip+7Ws41Z1d6p5gnXzwdpmGtoW+dhdXDTVeV2ecU5tequnlwVP97f1amk6c5GkLUvLkmDoGsLctXDUlmRIUU/t6uNTppVGjM1Iesp+y87pRcuZD2lt39qLx5SdTgcjkmIYiVrK3G3BSKU782jzp5+6uj00c52g+TjNZCPQdYlUbKupkJPDnny3VSQh7hqg8Q7PRU0s8rw9gaZoyUjdKuUPRqy5nnHS1dqTbwS76ECYWlo+1rCVNDTSM0RjyLm9o5eGuzqpV2+HOrtAll3JVRvD3qLFXkvryuhedXF5MnNply3gd2fXt2dlKyRweyCL1yr+o51BrOp/d8iqz/cCAhZH+4dkPMfNgRA1v6BPvrsKUepOYBcz1pUk3Q+ubk5VFNXRQF/kDq7fPT7F7er/vD07u8boEAgqLzA0RJJ33wuJvHOvAqaWWmotUHmaCyVG2RvSJbVrkHqLaqladm9KqkKCosYB+XFzBmE70Pe8ijx848c38yv/D33xWtM8w1Q0B9Q5yodbKMDg8YDBcgYTmAIEYO5AG1fa4gKepqoOeyOS8y8ZrxCei4syKPCvFwlPftyvbR24y567/wqqq2OlaKf3HSAVlTHFkTRJevVZ51Nl3zzFjUHIevD9q8kJx4HBISsxwFkOUVmIgCyHujpos+dbhRjqCnx0uqG2GpP8WZeM62KcqNE+ONHXlFdrjpvpUHW/gDt6TTI2jcQUDZgEDiIDtIlWjIS5/OxVI7PIHW06iw/9RbV0LSsXjoULiAu2TmMrD055BsMmsRvS9bRvjhmOFn71blKB3SyHi4l68fx3GHPz4Pa351DXm8eebJdqlttgVuRNTdgdt8ruxVZo1IZS9X43QlZX/qtH49putHMvHplVlMNASHrqbbjsl4TAZC1r62FvnDWSSmRdUVlGeUX5Cnp+id/e11J5JefuSIusugTDAZp/2AWDXQZXswgcTQmcl/vAA1AUg8YCVGcEvrh2Er9IQJkDBU2HiLQoHVAg8SMxk5hUGvne/MVDmggZ52Q8R3U3cfUFNCMmtKY3156+6CSxNm5DH2tkrWQ9eG4EuSc442AkPV4Iy7nyxgE4GDW2XyIrjrnFDUnJ2pw9LOSNSTyT7w79cIOTOQg6/7BAHUFh8iaCV0Hi8ldEV4gqBzeuIHsQZyevm7zlX+zfg9plxukXm5Mtok+M0ZMuiDjwYISqnEZlbqsBKzPnQkary0dPkXsVeVDVbUgQdfnZ9GiudNiro8tOw+pz3A44/bC3k5TO3HMiSfQf990N2VlZYkaPGP+s2QiY4GAkPVYoCpjTggEQNZtB/fRNR84Tc0XCVGmR8sy1pcZ5MAEBnLEexDNEfNnmuuDZD1Ssk4EEkic1ezcB9+hQdWO30B6g4GQku7xucfXT6HSCsrubKNBbwl5+gyVOxp/5te8qPMWfvO4h0LAcnMNiVhvWDOvHa/cmLCdbjST9cGmDhXDjjZvZqVJ8CBrkP+7FsZWMQNZ4+FCl6zfaO41vfcXLl1E1/zyYSFrpxsh/SYsAkLWE3brZOKjRQBkvW/rJrrukx9UQ62qLSTyeGgwECRPLuy+AUXQUOt6IyH1fsO+dvrIacsVSULSvfPpN8eFrPt7B5TqnV+ZvE3yDARVzLPVMzwVjHRS1km6v3+A8vPzCK9oOTk5SqXNr6mcgyVlHFNbXkhlZYZ0DXU3NAtnLjESyHATsk4FXek7mREQsp7Muytrs0Vg00vPmXnBkb2sprzQjKcGWaPlZrnIEw4pCQ/Zsz57xlIVvgXiBFkvqCigs09abHuuVDqwxBzv1UrQ+MyZy/RXJ+djgkZfJ2StE3SqpA11/77GDnNaUG2z9/c7+1poa5d/GFnje6j4dTW4LlnXz5pG37j/WZGsnWy29JnQCAhZT+jtk8mPBgFI1mv/cj89cPN3lA0U3sjFBZ5hQ8I23O8PUr47h57Z2UYrZpVT2bRapXJ+ZOP+cSPreGvVyZkl71Qk7ERkHfdcFmk6VbJubO6kjh7DUx4NDz8NM6vUe/wGErZK1h0dPSo8LJEaHCaI768x6ltL6NZo/hvk2ExHQMg603dI5jcmCICow6EwPXnvXfTEr25TZM2pRhOdEKSBGOo5c+qIst2U1dVGT2xpVMk8Tl25IC3z1O3VulStS9M6KetSNb9PdSLxbNIYA6pwqL5BympsC1nrqnEn5wTxNrYbpUS5sUMZfvv3ge5hZA1bN/KJ602XrOEUeNs/3qCs7BwhayebIH0mLAJC1hN262Tio0EAYVuuCNEDd9xAf7v3t2ooO7LesK9DxTy/55jZ1O/rp/bWDhUf/KEVM2lWfe1opmMea0fWOmnrZTCZwEcyiRj1N7zDI4ZK3DxXMGjarOOpwZ2eE8S7Y19rXLJG2ten3jo4jKzRGVK33t5p76NtbUME/qvnN1C2O0/I2ulGSL8JiYCQ9YTcNpn0aBFQknU4TD+7+lO0/l8vOiLrJ7Y0UWVNJc0vc6v+8Gze3NhNZy2qpSMWDHmI57hzVeavkTY7wtYra8V7P1InMxB0eXWZcp7raO1QEjVL11YHM6xtJE5muje4rgYvKi6kB1/cSuesqDfjsRk/K1lDlb6ucUhC/8mal8hbXEbZ2UOe7SPFXo4TBDIVASHrTN0ZmdeYIzAY8NP3PnY67dlrxPImywsOFfjfd7TS6cvrKcftpqDfb5I1HMzKK0tU6BdU5N5CL/X5jJzhIyFtK1ljHA7lipBLjYnPcHDTpWv9fSrg6XbrspoKyslx0cHdjYqo8RtImckaBI4a4Ggulytlj3Bdup5ZW2ZmMquuq6JHnt1A71m1gHq6Y1XlUJEjTI2blax/9NAaKps2g+KFnqWCg/QVBDIZASHrTN4dmVvaEYBEzQ15wb90xkplr9YTojBJcT98fm7LQfURYVssOa9/p43Wb92nYoNR2KO+zEuhskoqCvZRS29AxQ3nuiJUVRWb79puUfE8wPML8ymvwGM+KPg6fHHJeiRSNYdmYV5V0yvV9Ho6e6mnsydmqixJt7R0qLKhS2dXD5OC7daG31vajXE5KQoeAKpn1NAzz7xKJx63iNpbY9Xefb391N1rJF5BQwIZvab1d373MNXNW0S5Udu6kzlIH0FgoiEgZD3RdkzmOyoEYKs2b/rdHfQ/ZxyvPup5wa1kHSYXPfTGPjpv2Qya0zCUYevZNw9QZzBCHzxqBkHiLSjMp+0dfpWQ5FBHr5luMxWy5vhpI/GJYTcuKvWSO88gazTUie5obKOOlm5Tssb3OlGn4hEej6yDwQg1729S59MdzUDY7LkdT2U9ks2B1A6J/omXtil/gOaDQ/WqMZ6VrPGdnnL0y7ffRUesPFHIeiTgyzETBoFxI+u+vj56++236fXXX6eNGzfSgQMHaPfu3TFAzZ49m6ZPn07Lli2jo446ihYuXEher3fCgCkTzXwEmKxhr+5sOmhmL4Mqe/nMsrgLeG1vu5IkLz11SUxmscdf2EwLjpynbNjF5SXk9uRSOBRUnsmth2IdqZwiY81ehoeA6unlFAm7KCvHqHqliHnQTwfeaTQToVgdzEZC1jimqLxEqcFB1j3tXUolravAdbK2hlk5WSNirdH0Qh6wV0NzsHbTATr16AY6uPtAzFB2ZH3ptdfTie//sJC1kw2QPhMWgTEl61AoROvXr6f77ruPXn755ZRVZlCPnXTSSXThhRfS8uXLVeIDJ21gYIC++93v0pNPPumk+5j1mTZtGt1+++3U0NBgnqOzs5O++MUv0qZNm+KeN94xqU4Q67/xxhvpscceS3hoOs6YSOg0AAAgAElEQVST6rwyob9O1gd3bDGzl3FCFOscEWP96OZGOmXRdDp6QWwqTJA1kqFALV5aUaKIGg1k3dnWNSp7NZM2HgIKSr2EGtaQqLmWdTgYpkN7Gs1kKIrANQ/ueFjrtmn9d/b8Li4tpMLSQkXUajy/X0m51hCtRAlM7PYXRM0qcI6vxjHllYaZYO+eRpozf+YwyTpe+JYuWaOm9Ueu/BpluYyqXlOx3XHHHfTb3xpRDePVlixZQrfeeiuVliY387zzzjv0hS98gQ4dMnxDrM3pOMnW1d7eTl/72tfolVeMKnhjcR7w2Z49e2jHjh20detWeuutt6i/v58aGxupra0t7bD/8pe/pKOPPtocd0zIGlILyBlEhYWlo0HSvuqqq2jRokXKsSVZm+pk/fTTT9PXv/71pA9HU5WsYbNGmFAkHKG3X3nBzF4WL2wL6t+3DnTQhoNddMX7jhqWr3vXO4eUWhwEl5efZ0rVuDbTQdaQNstrykySjkfW+v9BMrLu6PRRtitCxSVDxTP0Y0HYIOuyyiLqHxgyFUDKtcZZP79pLx3w+enDx85O6V+bs5HhIL1gB5N1d6dPeaO3N3fYeoTrZI1iHlf8+DdC1lOUrPH/jAeVn/zkJ0mvx5E+FBw8eJAeeugh+vOf/0zd3d0pXfOj6TzmZN3V1UW33HILPf7446OZZ9xjcdP43Oc+Rx/72MfI7TbCZ+K1qUzWLS0t9NWvfpU2bNiQFP+pStYABdJ1JBSmF/76J/r1Dd9QOMXzBAdZP7LxAKEUJBzLrA3SL+zJ8P6GNI3GavBUydrqVIaxSmvKye3OiZGoQdiB/oBSiR/YaTi9WVOMWlXgfX391NTSpbKzIU2q1ztUwUqXtqFKZ8maVeGwW+shWvgfBFkjzvniE+en9D+u5wWPR9YKz/ISU/2uD24N39IrbyHl6Dcf/OeUjrOeypL1zp07lbYykeTO11GqZA1JGjwG7cF4kjTPd0zJeteuXfTtb39bqQfGsp177rl09dVXU0FBgZC1hgAurnvuuYd+8Ytf2MI/1ck6HAjQ//3gWlr710cTkjWrwK1x1Dq45dWGCjDdZA3VOqRqNHdhHoUGAzEq8Nz8XDq065BZUEQnaCtZH9QctlASE9K1Xk0M58DneGTNdms9GQpIF3HOn1g5O2lZTOtFiBhrYAp7tV4eE5I1e9jjFc3qZGYN37JmMfvOg3+n8tq6KStdT1WydmLyGwlZ87307rvvTtl8a3vzddhhzMh6+/bt9JWvfIX27t3rcCqj63b22Wer88VzQJuqkvWbb75JV155paOnwKlK1hy6FRzsp+9eeKaKsU5UxxrhQlC3QoJkVa1+1eZ53UqqTgdZYwzduYwd1vJKveQpyqfBnn5F2CxVo397U4fKpMYtnhocUnVnZ2zcclVVmUnW6rzR8p/xyHrA10tQT6NxWUyQLmLOz5hXSXXRBwon/81c1hNkzSUzcRyTtTqHP0B5hQW2TmbWLGafvPp/6ZQPXzRlncymKlk7MfmlStZQq8Pf54YbbjhsRI05jwlZQ6K+5pprxo2oGfzPfOYz9KlPfWpY5qKpSNbwtodT3Zo1a5zcN2mqkrVKM+pyUW9nG33l/atVjDV7gltDtpisTzv2CFo2vXgYrixVjwVZV8+sVucrmlZmenz3tXYrsoZUjdeB/gFqOdCatDRmW6tR5QprgRockm1paaGpCtdTjeoOZqwGh5NZT0ePWR7TeKgIqDSrwM1af9rRxRcdIzcqRfODEEgaDweQrhHjjdrd3OxirRcvWUxf/OWD5M7OoUjUp2UqOZxNRbJ2avJLlawRpfSlL31p3PnM+r+TdrJ24oXHk2Dv7gsuuICOOOIIKi4uVh7ecEiDTQAedg8++CC98MILjp5ocPxtt91GS5cujVnnVCRr2Fauv/56R7gBrKlM1lj/oZ1b6WufOFddN+wJnoisK6sr6ZPvGvLoxzGQqgtLimM8wPWLMNXQLV2qBllVzaikbE8uFZQPOYQ1NXZQTp/fJOtQYJAO7omNSdbnACJGAhOovkHS3PC5otJQsXOMNTuYWW3W6NPR1GYW9GD79d3PbVEaiVPmVMSotJ2Std5Pl6zxPaRrYKCrwu08wjGXK27/NR2x/FiC9gSpR4WsR7Ibzo9xagMeC2/wVEx+qZA1xoVj9L333usciDHqmVayTgUwhGB9+ctfVnHUyRpUEFu2bFGhR05s3+edd55ShydzOHOCpd0FhTGuu+46gr18NG0sQrf279+vngSh4XDapjpZv/L3v9LPv361gkv3BNcJm23W6HPVeStjoIXXdHauJ8YDnDvAyazdUnzCbl90B7OK2gqVAMVbWUQeb555aGuHj1wdvcq5DKFbOA9irRO17q4e4rhmEPS25h6qLzWcy1gVzmFbWDds3WXVpSp0C5K1Is4E8db/fHMP7WzvU9L10pnlMXHTdmu1/q7brHXp2mq3tjqZ6R7hGHPVyafQZ2/6pXr4z6IIZecY9u+p0Owk64svvpg+//nPpwTFo48+St/5zncSHnM4yToVkx8vwMl84fkNUyL4wK69+93vposuuohmzZql+CeVnCB22OLcaSVrJDlBOBXUEckaFgSVtcczvFZwouPgVQ7CtlPrAiC47CORymjaRCVrPDDdeeed9Otf/zql5U9pso5E6ME7vm9W29I9wa3S9YNv7Fe4fvmCE8y4aUh9xaUFplOZDjwI1O8Pks9iJ3a6OSDtafW1ipBZBd4cmUbVrkM02DdAvsYuMzmKHmuN8a2OZVCB6xI1SlAeF1Xnw27MYVxM2PAUj0fWHG+t16/u7PLRk1uMB4VjagqUdG21RTtdM/KCszStHhCikrVVFW51MtM9wnEcpOtrf/sXqpllhJTl5iaOGHE6t4nSbyqRdaomv1TI+plnnlHCX7KG/wM4OH/wgx8ccfGYcSVrv99PN910Ez388MNJF5bMEczuH6G1tZWuvfZaeu2115J2RdIUBN2PpurORCVrYAN/gVRDC6YyWYdDIbrl8g/T5k2b1XUFr2a9JKR+scUja2u2Mu7PSVH6+gLK9uq0WbOWwV6NEC1vZbEiYJ2s+1qNvNocwoXEKIrgAsFhZM1e4JCqYbMGuZ02t0L1Z1W4brMGWSN0ShG/JlnjM8db62FcW/a307o9baqAyZJpJYqsPbnZKXmIY2yQNTcraet5wq2qcKuTGcY49Zxz6cL/vYEoK4dycqZOFa6pRNapmvxSIeuf//znBA/wZA0kjXvuaLS540rW8P4GQSaTqpF17Ac/+AFVVQ39Mzq9gXE/2K8BDHuixjt+8eLFdPPNN4/qPBORrEHQeJhBAppU21Qm656OVrr2vHebBTzOWzY9LlnranCWrDlbGfDmmGp+hQ0ZqvHRxFgjEQrs1chUxpI17y0ka5A1JGp2MtPJWr8GQML7D7aaTmWoWgW1MbQI7GzGkjVrE/DKVbdYFc6vqMKlHgqCQbPSFsgTBU6QIGV5XQnVFriporRg1GStq8KtCVJ0Vbi1+hbmB+n6ytt/Q3OXHUNZ2VlTwm6NKmg//OEPVdKORG2yqMFHYvJzStYQQL/3ve8lzRECqfpnP/tZTGaxVO+96D+uZI14Xkw6WYPr+3ve856RrMU8BiqPb3zjG/Tcc8/FjDN//nw68cQT6YQTTqB58+ZRUVGRbWazZBOZaGQN2z42HE5lI2lTlawDwSDt2riebvjMfyrYEuUE17OXQXL8xPuOVepZzlamY66TNr53aq+GtzOkWd1eDTV0UXkR+YJhqptpVMBSJBkIUigQNNXgnM2seV+zqr5lbbq9Gr9ZyRoSMCThfG++WQoT/epm10ZJ2bBbM1mjChdqXKPpMdfISoYKWCDJk2aVKska47Knt921ibGQtUyXqNV6o6pwhKbpJTN1Vbi1+hafa/GqE+iqW+5UD07ZDlMU280zk3934lCLVJznn39+SsuwIxQnNmCc0O7e6nSckZr8eNF253GC44wZM5QDGuzUo2l22GLstNise3p6VJasf//73wnnmw5plwd/4IEHaO3atYqcjzvuOKqrq6O8vCHHm9GAxsfaXVDol0kOZqMNL5iyZB0I0FO/u5Me/Pntauv1nOC6vZqzlyG0S6+2hXAtJEBhgsYY+nuEUzmxV3dHQ5PKo17ZXGWrZkYleQrzqd/lopraocIih/xVVB7cp8gaUjXnCtcTo+j/B1Z7NZM1nOnwHqSqJ0hhMwDImnODx1OFW//XIOmy7fi98w0NWiqEnYys1YOBxSvcGsJltVvz/C75f9fSKR++xJzuZPYMd0IyI7l32RGKHfk5vbc6HWekJr90krXTudpxkh22aSNrhFjBsxBhW4naRz/6UeWhPBo7st2C0/n7RCJrp/4CyfCZymSt26sTeYJ3+gZU4g+0L563ilwUUeFanFpUL9rB79G3u7PXtoAHJOq2FkNKhSoa8c1cDhPOZSBj9RBQ5KV9rSEKHtpDr/dUKLL2+waouDCPZha6qW72NDMxitVm7YSscQ6rVzjqSiuSjErV/T7EOwdoMBBUsc+lJYXqdzZLgazZdowHn3yPMXcQdllZ/Dzk+nXJZM3fcVIUjrfG97qjmdVu3djrV7nbrQ3hdl+7+yEqqTY0BZCwEdI1GUl7KpD1aEx+6STrdN03x42snXjMwZP7tNNOSyefjulYE4msndjx7cBK10Vnd55M+B03aReKd7hc1HpoP33rI+9V9mq0eDnB8f2GfR0q//Xi2mI6++QlioARruXKyjYla/RjKRvvnXiBg5TbWzuopcNH+e4cRWgIXWKynj63jrrbu2nLwQ4lXffnz6I5/r3UGIwookYr9OTSNG8u+Stn0KEd22m6N0epsnVvcDiXsWMZkqFwghc8nKCxdI3zo6oWJGsQ8Kx5M6j5YBtta+2hkooKKunvUo5a6I+HDJAr1NxM1lBLN7b7VPrRVbWFVFY0lHfcif3ajqyBOxqyqOnnxHy46SFcMFnAho62+twP0QX/cw3lF5dSDsg6StqZcE2mcw6Tnaxh8oN29Uc/+tGoYHMiFTtxMEOucIQij6aNG1nbLai8vJzgnYjEJxOlTRSydpqEBlXKULotUXL7qUbWkXBYSVbP/en/6Hc3f19dlonSjEKqfnGfIa197Pi5VFxapNSxeriWVbKG6rjP12crVUOiBunhYaCh3Eu11aVmKlMQUig3h3qySyjga6P8skKqnDWbFlRkEWW7lApcEW1uNrl8A3QgmEf7395K5RSIqaalO5exM1k8sgaJq5zg0cIe/X391J3jpuKgn/YOEFXWVNLsggjluo2QS0i4LS2dMTHVUEs3tfuU3dpK1k6la2voFt8z2G6NV9jlkcAFzSpdbzrUZRI05vBWx6D5MHbef15CZ1z83+QtMrzcJ4qmL5X7JqROhNAmK94zkdXgTk1+q1atUlUeE2l8nZC1E0EUflioaphKXLV1P8eFrJ14zC1YsEBVKqmuNlImToQ2EcjaaSk4EDH+OX/605+Oad3sibCvnAscZB0MBujWz37UDNmCB/OC6uGqWpaqT19eT0tnG9ewnWNZqurvJ7Y0KYcsJmuQYLaLaMCbT0W1s6ihIEQVcwyVNBoSomT3GHnA/e4cM5NZy/5Wam9up9zcoQQgIDWopzm9qCL4qDe4brPmsaEKR/KU9s4eihQU0JLZlZRfWDQsfIvjrfV9ZxsypFsrWSvcUMmrILl/SaKkKLpKPEIu08EN4yZyNINkPb2iiN5q7Da9/T/w2S/Qied+jNz5BZSdkzPpVOF2iZaAl9VZycn/rh2hOCE/nMfu3ppsHKcmP0QeXX755Srl8mjqZsPbHFFOdjUuLrvsMsLfSMO37LCNt2cp17N24lzmdBOdXDDj1cfugsI8RvJ0ap2/3T9WMonXaRIaZIrD0x+etjdt2hQXwqkiWXMu8FAwSDs2vEp3fPEyU+qKV8N6T0e/utHPqy6iU4+eq7DTpWpruBY+Q6Ie6DNUr4kapGk4lUHq5ZAwnJ/V4CyxTls6h/IjEert7KPW/DLq7eqg/q4uOtDWQ5UeowxnfkkJTcsKUtX0SoI3OFToehEPeIK3dfbGJWsOsWLVOKRfkDWSnATDEZpWU0Z1s6pUTWurgxk+791hJInhZkfW6GenDremG8Ux8ZKk6GFcVuladzRDgZGuQETFgKPBfv3ej19Mq973QSourxKydnhTtSMUp/d5u3trsnGcmPxgSkHOD2THBNGOhqxTSTeKeX/iE59QCbng8IwqkPpDczKY7bBNC1nbkQ1OcuaZZyo1Qbo9th1eYyPqZndBHW6ydloK7vjjj1fVYpByETVehayRepLIHwrSXV/5HK173ggBTKQCh8RbX5ZPq5fWq7AqNJaq4zmVpUrUGA9q4/VNvXTWohryFuSbNmt4hBeWFdKbu1uIcvIoOzuPQjABd3ZS70CACvJyaaB3kAKRLBro6qSK6nIqjgSpUEtJivGtzmVsu4b0W1PipRXVBYrIoRpnVTVueNyq68qVUxkeMMori4iyDKkdZI14az3W2glZ26nDi4oLCWvn8pjWf2AnYVy6oxmk6xPmVauHLjx8wT8BhL3ilPfS2RddTsVVNZTtcpkFP3A+OJ6xFmaiOaHZ3buwt8hyuGLFipTujXaEMtZk7dTkx0lKDhw4MGqyBkBO1e4pgTmCzqMO3WpublYksG3btoSnF7JOvDN2DzuJJF4npeBQ2ARPmEcffTSN9DwjuKYy9hC++UKqPrRnJ/3gkg+aUnU8FThL1WynVgSl2ap1svYPBsg/0J+SRM1AQc2OtnxmWQxZv32wnSpmNtCgr5WotJSWlLspr6ac3AN+M1QLEndvby+92eJTduu+phZyFRTQvOpis+wlO5dxqlEu5PHo5saYeGjMAepxqOI5dnp3ex9VenOJKmdQZbg7hqzR31rUg8kaki1IEnb4eC2ZdG0N39LV35wghV/xAMHVuJJJ16vqK9RDF+8pOxTC6exdZ59PDQsWUY4nz0wZi0psMJW4siZeIhU7sh6pFu1wkrVTkx/inW+55RaaPXv2qNTt1mt2pFnS0nkzHDVZ210YmKyQdXrJuqmpSYXBIWQuWbv00kvps5/9rHKiEbImJSlFQkEKRiJ013XX0Lqn/6bgg1SNtJsgMW58U0fJR7ZTg6jzvB7Ky8+LyVbm1JmMY6mtqUwhvR9Z5qH62lKTrDGPLQc7adq8+bSoNkd5ghe6cygcDFEkFDbrWHP2MiRNCbT7aPObO6gzEFHS7sK6crUcVNqyNqwV5wVpIcSqtHDIjgybMpzqulQBjxwqzXVR4bxFNKfIqNTFcdd439PepciSPbOZrN9oNtKrQmqP1+yka93JLF6ClEQFPnTbtS5d8x5jLo29AWrr6VevWD+Spsyav5BWnPRuql+0hNweL7myXETRal0TLcTrjTfeUP/3ibI8jjSRx+Eka6cmPyTMQnElPGzZcZNTTQCuGajDkUobmTGTZc9MJzlbxxKyToCu3UbjsMNhs3Za2Qye93jCrKkxnJKErA2yDvn99K/HH6Rff//b5s6z1GUl6qWzq+hdC42qcCBqxFRD9auHZzkhamVDDgbNWGr9kmN7NSdj0eOskZe7uKxA5f3mpCf8ivrVaCjwwa29qUPVmlZEf6CdKj1ZhKxe0bTe6ntWgYMsn9nZpsgKjmC15Ua8NAjMBzWxO4sGXNl09Pw69T3s4VaiVp/9fopnO0asNVoiyRq/JXM2s6rC48VbxyvwAekaznEcyrWjrVdVA0ObW+6leRVDKv8Of1jZ/jm0i0m7vKSY6lesorlLlit1uCvbeIibKOpwJAuBc1WilgpJ6WMcLrJ2avJD1atvfetbVFhoXMt29/BUcYB0j1TOSOW6b9++hPiO1Q9C1gmQtdtoHHY4yNpJKThIQ/CCPP30083VTWWyNj3AIxE6tGs7/fjKS6i12UhwwvZMBqop7Kb1W/cNcygDUbs9uaZEzWpvkDXH/sa7lEDUcPCCw5cuUXN2NJSpRBIPdm5DXen8AiPlKJM1jwvS5sZkzdnLENPdsq85xrHM1zdAe/e3xEjNTNYYh52wkGIVpMoEDkn6pIXTyePONh1k9Exm1nWiqIfe4HmOhwQ0ToqS6AaWSB2Oaxg+AsiNjpaIrPEbHqT0B4ZkWc1A2HPKvSqmHa3fH6RdUTJnSRtSeP3ylTT3yGVUWVNFq95zHuXCczzbwD/TSduOVJH1ETUakJI5lWY3rlPys7u3WsdxavK77bbbaOnSpeaSUj2PUyz6+/tV3nXUuIaWc7zaqMnajgSwkFNOOUXlrB5NHNp4AcLnsdvow0HWPp9PPTn+85//TArH+9//flXWTXfos9unkdqxxntfUjkfk3Q4FCaXi6ijuZHuv/3GGPX3CTNLYshsW3eYcilIx86tUWSBLGU5brep+o6EQxQKZzmKoYZ6GMTBNlV97kzWa99pp6auPjMZC8gayUzgYAVVLyTreGQNCZtV4HjPUnVMWUwX0cEDQ8lQQMbcoObe2uVX52YnMxAsHN2AyazpWuWrYFBVwoIJQFeB81jxyNrpPiVTh9vlCWcSB1nrOcOt0jXU4Tva+kz/BDygIbkNEzZL4ZC0oR4f8AeVKYEd0Y459Wyav+IoOvo/3qeWlen5xe3qNIzULHk4yNqpyQ8llz/1qU/FxM3b3cOdPlwkupah5cQ5nn/+eXrxxRfprbfeIoSWjVUbF7IeLShjtfhk49pt9OEgaydODiBdxLTPnWuEGZk3587OKecNjn8msHQkHKG+rnZ68Gc309pHHzIxsaq/Qc69g0GaVl1mkKXXTflej5mlDHm+ofZ1Ik0joQhIOlGpTZA11LVQRaPBExytZppBksoTvLRQFfEAGaNBen67yafee3q7yVU1kxZUuJRHeFtj27CymFy8gx3K9OsBWcb29IcVWbM99+2mHsr35FB9ab4K34LqHtnMEKcNtTTXtrb+3zTvb4qx43ElLJA/7N6ovpWsJVOHY09A2tAycMrReGFcKlGKxdlMV4cnImxIyXhg4AxueMVDXnNfgHwDAdOuXT9/Pl1+/a1UWz83o0tt4pqH+ev+++9PCPlIKm5hsPEma0j+ePD4xS9+kfT6SVTN0e4eni5eAkE/+eSTKo9FW5vx/zwWbdRkDZUApOY1a9YknF9DQwNBRYGCGxOl2W001jGeanDE68GpbNeuXUkhREz1Rz7ykWEVx6aiZI0bF268XS1NtPaB39Ajv/+NiR3UoUfPMhywjKxd0YpTUfUo5/1mSRpk4PcHbFXeILhE0rS+cWFyUUt7j8r0pVf6mlE/zay6hSIhKOIRj6yz21upO7eMaLBLpRpF+tQYqVoL2bKSNQgJ5SStZP3vA93KIYxjra0XGvKEc45w/Tf2COfv2MkL50D2MCR7sWt23uFFpUUqHzuaHtJlVY8ni72OR9iVxfnq4YSla137oHDyh82EKqo29rU3KpwztTm5H1999dX08Y9/POUljDdZwy585ZVXEjKyJWocUx0v3afdPTwdZI2S0HA6g6rerqEaJO7NyKyGrJ66ptkOW4w9arJ28iSHSaF8JsCZKM1uo8eTrPGkjM38wx/+kBQ+jqlGyJa1TWayZm9dPS5WOZOFQtTRfIgeu/untP6pR001KIj6yNpi5WwFkkZsM8dQM24gSkjQCMeyk6RxDKu8rbbpRBuG2GrYSJFvHA5e8ATHQ0NNXVVMXnB2LuNx+DMeIloPddDGXY3k6u2l7MoamlfmNm3WkOghWXO4lj4PJmtOw8nlLOEUtrDGsGNyjnBI1SxdJ1KFW8mabcZcX1ov6JEID7vKXLgpq9jrnBxq6eyluuoSk7SRQKanp4/mzKlT2CENKnvsQrrGHzcrYWPt8yq8VBL1woNTHYqUVHtzFXb4zNnP6mdNo+vu/4eSrDPVQ9xJKO1I6zTYEYpT8rO7t2Ic+NxAQ2hn8uOY6niZw5ycB+coLbV/mIx33e7Zs0cJbFB/J2u4ZqGiv+SSSxJmOLPDNi1kjUFgbEeR7mTtO9/5Dp111llp4eqDBw+qXONwoIKzBHv/pWXw6CB2Gz2eZP2xj31MqYJQyztR02Oq4/WZjGRtJWnExULt7YoYnt/bNr5KLz3+5xjVt5Wo4X0NErA2OJTZSdI4BuRgp/Ie9uDkG1BEAPsw7KLIsIXQKU6IwuOiiIfuCQ6nMjiU8WtXcxd1tXfToeYO2tHhp+W1XpUTHA8MLa2dlEWRuGQNezXssii2gcZkDcxgx9VjrfW544EG6mhrQ/iWXmOayZrrS+NhJA8PRtEKXMkIG3Wvk6UjRdx3AYVozuxpyvkMCWNKIkGoR0wCHwlhw6kODbZqNP0z267PueRyWv2hizO6YpddBcTRCE52hJJOsl69erUS8JI1PaY6Xj+7e7jT+cYbGxrOa665xjYNKY799Kc/Tf/1X/+VNA+9HbZpI2u7uD6cKJ0lMpFyDolY0PBEBRUIxkeaN6fp3eyI3W6jx4us8VSGP4QvJGtQawGTRIUJJitZAxPONgVVcCgcoXBgkF7625/p5WfW0OZ1L5qwLZ9ZTvVFbkUGVrW33fVg/Z1JGhJsPAeyROOBKFnahQocjSt96WFbeIConlltkrV1PN37G2pZEHZWKKhs3pgPx1brKnD2BIfEi8ZkDQez46Yb2hhWB0MtzQU99HNzyUz9O9iS21uNtaDp3tjIkgY1P8gPhI1mR9rYH0jaIG697WjuVg9Hi2aUq/+JA32QorvpqHl1pk0b/aEmR7+BqN8AvtMlbEjXKkRtwIizTtZgq56/YhXNnDePTjj7Q5Sd61Empkz1CH/iiSeUtJeojaZOgx2hOCU/u3ur03teIpMfr93uPE7na8WytbWVrr32WkKInF07++yzlbOvnXO1HbY4z6jV4BgEenvYQTZv3jwmF4k+aCAQUHFukOatDdLlOeeco/5gH8jKGopBtQPV+rvdRqP/eNisnQ6RP/AAACAASURBVMx7zpw5yqkEyQ4StclM1lgzE3b7oQP0j4f/QC//7WEzPEupOquLlOobxBZP7e0EZ/RJRtLs4Z1wD5BoxDegSItV4HqaUz1sC1Jj1YxK016NMVnKBlF3NHXQQG+/aafGuqD29nrzE0rVIGuo3yFVozFZg0yh/tadrECWdXVVyrmMU49CtQxVOLzj9WYlaz2TGMgaa0TSF26pSNlM2rDvH+jqpyOnw/kvV9n71x/spjOXTI967ecrm7bVnq0/RMCWDpU2UovCkQ5NdyLT14TMZmXV0xRJz1+xkgpLKwiyNzKa8fXm9JoZr35OTJKjicyxIxSn5Ofk3mqHWTKTHx9rdx6n89Xn4rSQCI5xcl/mse2wRb+0kLXTZOfpILft27erfK94QEjU0hGGZLfRmULWuJEiaw+e4JK1yUjWXJQDoVn+fh+9+szjtP3NjcPU3hVF+VFpLFtJi7raG/bOqqrkNitOagISskrSOkEnImtI0ojnVTbQKFGyvVhPcwqpmOdWXF5CeQWemPAskHV/76AiajhWQd3NTmX82tfXT00tXTFFO/TrAl7g3OzIGh7haFavcKsq3Fp9y0rWGIOl61QIG32ZrF/e0UTHzCpXtnRIyfg8b2YVzS73qhKZvK8mWYcNdbaunt+yv50GwxEqcYVjpHtI2q3d/WZyFBwHsl5x4im05OTTKMuVpaRpkHUml9Ts6OhQQtPGjRsT3go++clPqvsn1pNqsyMUp+Tn5N6abG52Jr+xJGsnETk4P+aIWHY4kzlpdtimjawxEC6QK664Iqld1ZpVy8ki9D54KIBDgJ2j1UjjCPVzObmg0vHwYUeidhg5raVqd550PODYzTWV39lZDKptSDP8GWPgu0g0d/PgQB9tfvl52vbGa7T+2cdjpOnaglxaMauCCryehNI0yJpJAXWquTFB4zPUuokcx+ykaRA0O3SxGpilaozNyVDYuYzPDxU44qj1DGWQqH0dPSpLGRKnoKazTtaQrKEC153KWPWNQh26VI3zWNXgVsnaMBcYSUnQuGBHeXVZjHSdjKw58QpU7fX5WcomzPZgJxI2zgsyhQQMzQikaqjD8fndS+vVnEDWVpW5rg3AGDgGDTnTQfY4hlX++B72dWQy48Qo+A4q8GWrz6DjzzibaurnqONzc3JirkV8lykqcRTp+dznPpf0HjxS5zKs045Qxous9TTKye4pdvdwp/Plc6RS0MOJnVqfux226JsWyVrd0Pr6VMKOZ599Nuk92akOP94g69ato69+9atJXflxHKpMgcRG0+w2GmMfbrKuqqqiH//4x7Rw4ULbpU5kssbiwtEVonoYbo4DvT309isv0rY3N9CWdc/Tnu3bTQzgRAZpuqGqmMrKCpUaN54TGR8Awt7rC9H8Mre66bMEzWUmE8VKJwNdl6a5H6RqEBQ7lukqcN1eDRV4eY0h1eqqbxA1kn9gXjpZK7JByc0uI9WotWAHn1+XqvGdHVmjjy5dc3EPxFzr0jXU4N2dPtMDW5eskSOcE6/oZM2k7cSODcLXw7/4MzuicbiVlbD1/XnjnWZa0WDUIkezJk4xMYpK2ZwUBd+vOv19tPS442nZyacb6nCWSqMPkplA1kiF+etf/zqpUxZSD8MxF+rZkTQ7QnFKfk7urYnml4rAZ3cep/PFXJymPEXflStXKodrhGc5bXbYYpy0kbX651+3TnnIJfNaRr+LLrqIkHHG4xmyY9ktCk+NIEe7IuCoMPX973+fKioq7IZM+rvdRuPgw03W0GQgwYETldZEJWvgzF7eqHLV0dJE+97eRFtfX09vr38xhqSRmaqyrFA5kUG1bVV5Wzcc0jMapLPNTb000NWl1OWQpEfT4ESGGzgcuUBGTNKcGQvhWmi6Cly3VyP5iLfIO8xGDZssS9Nq3qwGDwYJDxzw/kbTyRplL+NJ1er/NeoNDql3dUO5WSJTl7Bn1HFO8KBZiYszi8F2jbhrX6fPlqzZbs0kbX1NRto6WbPKesm0Ia90K1nHI29I01Yv80SEzclcdNU4l9RceMxKOvL41ZTryVd7rHKHj8I3ZjTXmX4sYpHhyPTKK68kHHI09moMakcoTsnPyb013iLipVFOhp/deZzOF+dwkvIU/Zyq6K3ztsM27WTtVE2NE8ODG958KBCerHF2GKi/kwXH8xjpIFCMZbfRh5usU316m2hkDXu0apGIkqL37dxOjbu20M7Nm2nPlo1xSbrak0V1NWUqDlZXaevXl1W9zaQH6RmlKuGIhjCqdEjTIOeyonyTtKFihaqVPZB1FXh5pZE1Da1qegXleNzKuczX4VMhZLrqm6Vq1dlFhGpeICP2/NZV30zcVqkah+px1qg6ppM0YwaCKy0pjKlZjd9Yumay1h258DtnMUPsNj+cwG6NBjW4lazxPb6D6QJN9xiHdM7Vu/D+iBJ3Uo9yJ+TN68ODGZsqrPehRKrxlatPpbmrTqbZRywmTx4qdB3+MppId4mkSckqQkFFjnjfkTY7QnFKfk7urfHmGC+NcrK12J3H6XydpjzFXOKlPXWCtx22GCOtkjUGhOMXVNUbNmywnSOelM444wzlvb1o0SKVWB5SIkgf7vEvvfQS/fGPf6QdO3bYjoUO1qorjg5K0Mluo3FYOh4M7Eg03vQQBgDb07ve9S7HS7Q7z3jbrK0x0uZCEHpFEQoH/dS8fx/t2vgK7d/1Du3btZ2ad2+LsUnjpg9JGiRdBXV3HE9v3TkM5wAJJ1JvQyJGacxj51Q5JmsmQ92BTJemcU6r+hvf6RnUWAXOGEybM00RdUdzJwUGjVzDkKitdmqspbPLZ0rU6MeStC5dW23VfB6QIxPpe+dXmWk38Tun4MR7zi7GanB8p1KAlhZRfqFXlcnUHbl0NTgnRsEx8cga38cjbl3ShjTNKUt14nZ68SdTk2OuaPygwqp0/Xu2mVsLfaCs5oJlK5S3eFFpufKjiNfGWk0OFS2SiCDlZaI2mvhqHtOOUJySn5N7q3UdidIoJ7sG7M7jZL7gojvvvFOZGOxaqgKUPp4dtuibdrLGoFCHw0N5LPOkWoFDgPxNN900YnuMdTy7jUb/w0XWdjHV8S6qTCNr5ckdIYq4kMcE+bvD0RKWg7Tr7U301otrqfmAQdZcIQvrgjoV0hds0iW5LkXSIC04aIH0lMtu1CapXqPk7FRSRo1nztOd7J/TapNmQsYx1vf4DhI1l2LEGs5cVGuSrJ4PHA8XZTWlNNjnp74eIwkOJG5W2eMzHjbg9Y1Xq0Qdz14dT6rmtbEqHCp5pN3UiUtPwQkvbL2xAxfs68qOHjRMCox9W6eh6rcj63hJSNgBTc0lK9vMLgZpeyRknWwf9d9gLlDXkLpuoiTuD6m1Aed4XuMch43XY047m9z5XnK5slU9bHVdoyb2GKjJYXv+7W9/63Rph6VfIkdfJ/dW64TtYqrjLdDuPE7IGrHUMO3aaXVHqv7meR82ssYEnDqDpeMqStVN3sk57TYaYxwOsk4ldk9fZ8aRdShECIZhsg4Fg/TG2jX0zua36J2334pJZoJ1wB5dUphHhVGyhqrXGjal58Z2Ss6QpEH+GA8NZH3esunDJGtdglYkErV3471OzvyZ1d/sqMREjd9PnF+jiJEfMjjFKJMyXlmS1kkax1pzj2Me8RKfgHjwG2crS3TN66rwY2oKlAnA6hWOz1bpWpeyrWMnkqx1uzUfg0IfnOqTv9PJWvceB3FDumWVuJP/41T6QAKHnwNU/7i2DNI2apGHIoa5AXjyXuqe47BpozpX3exZtOo9HyBPQeGYZjqbSmTtJKZ6LMgaBI3kJ6hhbddGqv7OCLLGJF5//XVFaIcOHbJb64h/B1FD7Q51uhNHK6cnykSydhpTHW+NmUbWYUhiLrhERWj7xtdo079foI1r/x5ji1Z1hcsMaQ9kDSLRm13YlJO9BlkjF/SC6iJ1g35mWzOd1FChvIXRoN5GCk7cpHVithI0/8bnbPOHY0ot8vdQfx83t9p8GKioKlNJPUDKOlnrnxVJq3rYRmUp/UEkHlnzg4QdUWNcXRUOjOG4xWrjRKFcyeyiiuD8AYonWWM/rfZq6x7pRI3f9GNA7GiwWevNLiOak+tA7wOyZs1BnsfIIIg9grd9Z6fPDPli9TiuBSZwkPaxZ5xLR51yOi08auWY5RCfKmQ9GonV7h6eTLKGRuSBBx6gH/3oR7aXz2jU3xlD1pgIiBr2VaQITXebOXOmUrcfddRRaSVqzNNuo9FnvCVrpzHVmU7WqshGMKiqYb225hF6/ZV1MZK0LkUzWaf72tElY1SbWlblVWSNrFiQ3OBcxASsO4nFk6I5Ixn6s/OYLknz3LEuJPZgKV6PrbaStUF6Q97q8Sp5MVGjr67+xudtzT3kCRulNe2arqJndbiuAtffK6nTnWt6hscbOxlZ26X3tI6nkzV+K8zLVZK4Tups3+Zj00neOnFjfOSB1+Oz1XfRGG2dtBevOoFOeM+Z9K6zPzImJTWnClk7jamOdx3a3cOTkfXOnTtV+mY7QXM0DxP6nA+rGlyfCDy6n3rqKWWoh2fdaBvygX/oQx8ibGQqsWypnNduo8ebrFOJqc5UsubEJsg49vpzT9LGF583q2GxLRpENrvMSwXRdJCp7Bn3jVdpiiVkvDK54aaOG+3WLr9K2IHGHsl6uBU7jDFpq+OzslV/hPfwcXhNREZY3wkzS2K0AyxV4zgma16DcoyLI02zrZzXUFNeaELE5A1twZ7OfnNNTjC0qsOBTSIJG/ZrVoPHU4frucG5mIeTOTjpAxzRmKz5s/6dlbx53HSSuHWu/HCHB5+d7YavAaTsj3/pG3TsaekpYKSfcyqQdSox1fGuHbt7eCKyTiWmerTqb553xpA1Twi1Vv/+97/Tfffd59jDW98ExE6fe+65dP755495bWy7jca8xlOyTiWmOt6FmwlqcA7HeuEvf6Bn/nSvqfLmJCZsO06m3rYSsZWEWWXNRAws8B6OTokkZJC1VVrDcTo5g8SRT9opOVv3QI+pVnPy5hHIWidnvGdVuKHuNtTeTMzscQ5bKcgKNnysVw/Zgur7xX1dhtkgWknKCQk6VYdjLL32tB1Zoz/yg+sNzlj1i5YpD2o0ZEDr7/PRQLSqnK+7i3o7Wqi3qyPGuTDeOuKRtd5P/53zgeu/Y9/j2c2dYJaoDxdowe+Llyymr/z6kdEMF/fYyU7WqcZUp5OsncZUp0P9nbFkzRODPQChWUhRiiD+LVu2UGNjY4z3ONQLKEzR0NBAxxxzDCHZCdz3xys3byaRdTouikwg62AwRC/+9X565Fd3qJsw26TnlXtN1TATk/mApzly4TuEwbAUo/+DWj2wdWJGv0Tqa/yGjGJMbixF43u2O+M9ey0nU+NiPfklJcMIJp76W4+rxvhWlbee3pQdxZikWfpnGz6TNch8c6ORVhPnTLVZ1eEIl9JDuHg8u9rTumRtJWtgdOk3b6SGI4+igtJSyiIXBfx+GujrpYH+PhVXD7Lu6Wihvq5OamlspK62FkXkTXt2OCLwRGQdDw/dhp4qXnp//brRTSBIOPPDp+3DWFM992Qn61RjqtNF1k5jqtOl/s54sk71wpT+kwOBt19bR7/6xpUmUSPXMyfBwApZRW0lZF0lnUg6tiYgYYJO1l+vfoUYYBBxoptuvB1gci4oKVOS4vTpddTV1UlP3Pc7s3s89bc1rlqtHfmqEziQQaUN+/Oe/rBSbWOO7LXNXt8q4Upbj3qo0CtcpXrlJPIOt44DwraGc3GfZGS96uRT6PIbf0bZWTkUioQpJysL/Gw4YmVn4Y0aJhQOUXZWNkUiiDdvor4+H7XsfYd6uzuoubFJ+Tu0Nh5Ssff9XV22pS5TxSFd/U8951y6+Js3p2s4c5xkZJ0OjZ/TCSdT36ajRoPTeUzFfq4IxF5pgsAYIHDj/1xsOpKpMJ7aYuWJjYbCDCBcfB9C1jLL+8rifKWCBlGhxCH64FXd2KPvoebsHwwqdTVe9d+4j5WQObQK57VzfkKfylmzqaZ+HlXVzaCS4kLKLymlwpJymrVwqXIkuveWG2jd038z0bOqv6Hit0rVCAlKVBcbCU1YooadvNqbq7QLOkm39fSbBSi4YEa87YuXfMTaz6oOh0Oc1aGKj9HV4fo4ycj6giuuobMuutzszglDOEkO/4C4e07jCR8HJMrhkrfID9/ZdIiaGw9Q275dNNDVST19g9Tb3UndHe2mBA4SR7Pb13Rd6qxyh3alevYCalh4JB3/vnNp1jz73P2pzkHIOlXEJl9/IevJt6cZs6KLV86PmYtuT+Qbqk6adu/5eByrj6WfhH/TX1MBBE5Cc5atpNr6OeT15FDlrAaqqZ9LNXUzKSfPCCtTWfeCAXr63l/SH396mzm8Vf2NH1BLu7yyVKm9uWJUd9dQ2Ur00b28QdZoUHXDPs0NWgioW+FMppMRcGAVuJWkkpG17rilq8PhTzAvmibUilsidTjqRusEz5W3cLxO1qPJ7AWTCsL+uAoWyL2ns02RNUvgvR3tiuD7BoMq6Q72KDA4OMw+rgi9o4UKyqqGvfKaC4uNXOR5Xi+5PXmU4/YoJ7vsXLeZ/CTfbTgdFpSVU+WsuTR30VLKynWrOaa7CVmnG9GJN56Q9cTbswkz49/98Fv00qMP2Eo6uoRiklNUSlI31mhY1VgsHM5PLDln5eZSdW0NzVl6LE2bNYfCWjZJqG+5Ehj0uK89+wT98dYbYuzVZ8yrjBsbruKqE2RWg4NYc19ASdA6OXO4F9KJ7usZpC4tOYcVB/0hxilGOlnjvZ7DHNoBTvepHhxys00yjqcO57zgfG6uvIXP77vwYvrwFf876nAmSOJQAnL2O0jhCAfEK+dbUBXaop9B1pFQgPyDgzTQ20v9PqNCGezjOMbX0Ure0grq7WilgrJK6mlvVq/Z0ZR4+cXFqr+3oIhQM9udlx8la49J1pgP/nBOPjeujbHwsxGydnplT95+QtaTd28P+8q621vppcceoPaOLoqEQhQKDaWozM7OIVd2troBFhbkqxuep8i4QeJ9f5dRd1rdYPv9FAmHKKzGCA0byz8YTWAS9S42j+vuIpaQ8B1LSXgPSSk3L4/q586juoYFVFk3g7LcHlP1qgyrUbU7kwGnSN218TW696ZvxSR0WVxbrNT8ThuHZIGEdQcyJmmMAyLf1d5nhgY5HTvVflayx2dkN+PQJ6vTGWKRuaKVHmPN59WLecA7+upfPTxqssbYHAqIfQAhKkLW8nOzRc+a9lMRPReKgWYkmg5UtwCCbNW1F62sBTPKMCKOLtCajCnGkihkTXl5scmMUr0epX98BISs5coYMwQ4dGuwv9cgWC2fdHbOEFm7snMVSfJNj22V/DkSxo0zRMiCBkck61gIBUKDhzHflMPhEPX39SmyZntonreAcnKNuN2cvDyj7KGyjRrqzESFGVwRFBshcoXDtH/3DvrDj78/LKnLCfOGaidbAY0XmsYe3+jLKm8mak5xmUyatp6D7etQ7WLNeDCJ1+CkBRWwXg88Xj+o1qESTxSrzIRtVYFjLD3WGvP60RMvUn5RiSLCdDTd3m19z4Qb73un59bt6vGOsdrd+SGC+6Zrnfq5RbJ2unuTt5+Q9eTd28O+MutNzG5C1puc0+P143SydmXnKILQnZf4dyZmJzdWSPMg/+6WZvrjHT+McSiL5/3thKzRx5qFDJ/ZyzteRjR9XNjW4dQEYi6rrKay8lJlXy8qq6Ki4hLyeAuUZgDrUzhG/Uhbmw6Rr72F3tnyVtzCKfo54DEP7/1khI2CF/GaHmv9jbv+SA1LjzILXFidy+yuC/mdSMhargIha7kGJi0C6SAFtpX2tDXTQ3feSmsffcjEiz3c9RSpI8lfziSte3knkpxhX6+ePpNqZkxXTk3FJWVUVlVNbq+R2QzFUiDAKi1+lksRJFc8w1rwHTQV4ZBRknTnhldo0yv/preef3qYb4BaX5lHeeSnmg1MdzK79NrrafUHPmpK1unYl0l70SZYmJD1VNvx4esVspZrQBBIggCIDmr8J++6nR75/W9ienJebd3ObK0MlqwaGEh6R3ufkrD1ik58ElZtI6Z7xqxZVDmzgapmNVDtzHqC6QBNmQyi9nW21eIz7LK6RgEStiLtaBlHlrRxaOOenfTmP56gl55dM0w9DukaiURSJWzdyUx5hP/np424amkjQkDIekSwTaqDhKwn1XbKYtKBgKl+D0co4B+gNb/9Gf3t9/fESJ6w57JDGQh3xUwjlaZOzomkbLZJg6Q5r7Q+b07PWTdjBlXXz1UJWMpqpimiZa9j0/sY0jScoTSVNz4zWfP3GJ8lWiVhR9Xi+B2+AaHAIG144Vl69uEHYuzxHBqWKmHrTmbKI/x/vkooaSpSdTquUBljKiIgZD0Vd13WnBABVnsr4h3op2d+/0t6/P9+NYyoUQ0K4VbILPba3nY6oqZYvWeyjkfUiJH2DQbihmEplfPJp1PNzHqqP2IhNSxeQSVVNWYokpKi0+SgZV08P5wEggHa+ebr9NjdPxs1YetOZqvPOpsu/sbNpmQ9VuuQy1oQmMwICFlP5t2VtaWMAFTF4VCQAv5B+se9dw0jagx47uJapbaGhHzsnCqCk9X6ve2ke4SDrNFaOnxm7WNrQhP8Dil64TEnKAcxkPW0+jlKes7OzlX2ZUjT40VuQYTFRSKKsB+56yfDCJvTmjpVibOTGcj6km/eovCADV2aICAIpI6AkHXqmMkRkxgBkHX7wX309J/uo+f/9DtTouYiJFh6oSdXeUmDsGeWeVX414s7mk2yZhv0YDhCrRpZM2xqrOUradb8hbRg2QpaeOy7TAcxlWAjFCSXK1tJouNF1Dw31ixs37B+GGEjnIuzpTkh7Biyvu5m5Z0uZD2J/3lkaWOKgJD1mMIrg2c6AqwC5hCng7u201P33RPj9a1IqqKI2Ot7W7ORDWtBdZFyDkPM8Y59rUQej1JzJ3IYQ7jV4uNPIdiiG1YcR7OPWES5eV7T6cuabGO8iRprMhOPRCK0441X6S93/3RYTLkTwraqwS+57mZlRz8ca8r0a1DmJwg4QUDI2glK0mfSIsAe0ljgtjdepWce+F1MHDUcyeaUe2PSiIbJRS+800arG8qVKrzPlU27D3WoTGTW1Kjs0T1/xSqqX7CAFh93ChVXVqvMbfyAoL8ebqB1JzQksdn++jr6463fi/ESZw9xzDWRhI164usajTznUINf+q0fC1Ef7s2V809oBISsJ/T2yeRHiwAKREDdDKLW7bQg2XnVRVRf5DZrb8MODft0MEK0/mA3VeTnKGexeCTNBUFmNzRQ7byFNH/FSiooNTzGEeeMil2Z3mDDDgf99MY/n6K//vaXJmHrHuJM2HjlWGxI1aiippP1Zd++NdOXK/MTBDIaASHrjN4emdxYIxAMBKmztYnu/u61prqX1d4ga/buhmq7LRChxrYeRUTxCBpz5bCruUcuoTnLjqWa6bNUHnLVNG/uiWK7Rfa2UNCvwrr+eMt3zcIlVsLWSRv4oAlZj/XVK+NPJQSErKfSbstaTQTYNtvT3kp/+tnNpo2a1d5VZYWKqJ1mF4PD2PxlR1P9/AUqLrq0ulYlJUEOdKiTVTUozRN6othuQdZ4yMDri4/dT8/+6b6EErb18hKyln84QSB9CAhZpw9LGWkCIMAkHQ6FVX3kx356o5mZTK9HDbv0lsauhM5iLEUj7Kqispwalq+iecuPMcs46jnJoU4GWU8Ugta3UU8QE4qEacNza+jRu38SQ9hImMJOZ/qxTNZIivKRK782Idc/AS5pmeIUQUDIeopstCzTQMBMuRkM0YE9O+gHl3zQdAqD41ROrmFLTpRdDLboFae8lwpLy2nG3Lm0eOWJlFdYbIYkYfyJouJO5Zow60lHiN5Yu4ZeWvNEjCMeyBqqcRA3GswE29p61XuVbvSiy4WsUwFc+goCFgSErOWSmFIIcKpNSLtP/e5OevDnt5vrB9kk8+bOLyyi6rpptGL1e6iwrEKphrmcpyuiUoypsSaiBG13EVgroO3fuZVeeORP9MKf74uJRQdZA0dUDWMsr7rlF7TspP+YlLjY4Sa/CwLpQkDIOl1IyjgTBgFV8jISof+7/hpa+8TjMfPmUCtUtyouK6fKqkpVenLh0ceTW9XDdqv+HBOt19yGVznn5Z4wYDiYqLU2NGzxyLLm7++ltQ/8hja+/vqwbGdM1NBEXP/HJ8lTUDQpNQ4O4JMugkBaEBCyTguMMshEQgCqarRX1zxipBPt6lC1oStrp9H06XVUNXs+1dTPVWSdX1yqiDknO5vY9qxLz7rEaa2dPZEwSTZXa/ENs2Y4zAqBQdr11pv0ytNP0PY31sXEY+PB5wOf/QKdfuFnJq3GYbLssawj8xEQss78PZIZphkBJmsU6njr5bXU291BtbMXUGl1DZWheEZ2jik568Sc5mlM+OF0Z72+7g7aseFV2rFpI/V0tqu11U2rpZM+fBF5i0tFqp7wuy0LONwICFkf7h2Q8487ArqHs25njic5j/vkJuAJ9ZSt/oF+6u4wyLq0ooIoO3fCesJPwK2QKU9iBISsJ/HmytIEgcOBAGsuJqNX/OHAU84pCAABIWu5DgQBQUAQEAQEgQxHQMg6wzdIpicICAKCgCAgCAhZyzUgCAgCgoAgIAhkOAJC1hm+QTI9QUAQEAQEAUFAyFquAUFAEBAEBAFBIMMRELLO8A2S6QkCgoAgIAgIAkLWcg0IAoKAICAICAIZjoCQdYZvkExPEBAEBAFBQBAQspZrQBAQBAQBQUAQyHAEhKwzfINkeoKAICAICAKCgJC1XAOCgCAgCAgCgkCGIyBkneEbJNMTBAQBQUAQEASErOUaEAQEAUFAEBAEMhwBIesM3yCZniAgCAgCgoAgIGQt14AgIAgIAoKAIJDhCAhZBpaIRAAAAhpJREFUZ/gGyfQEAUFAEBAEBAEha7kGBAFBQBAQBASBDEdAyDrDN0imJwgIAoKAICAICFnLNSAICAKCgCAgCGQ4AkLWGb5BMj1BQBAQBAQBQUDIWq4BQUAQEAQEAUEgwxEQss7wDZLpCQKCgCAgCAgCQtZyDQgCgoAgIAgIAhmOgJB1hm+QTE8QEAQEAUFAEBCylmtAEBAEBAFBQBDIcASErDN8g2R6goAgIAgIAoKAkLVcA4KAICAICAKCQIYjIGSd4Rsk0xMEBAFBQBAQBISs5RoQBAQBQUAQEAQyHAEh6wzfIJmeICAICAKCgCAgZC3XgCAgCAgCgoAgkOEICFln+AbJ9AQBQUAQEAQEASFruQYEAUFAEBAEBIEMR0DIOsM3SKYnCAgCgoAgIAgIWcs1IAgIAoKAICAIZDgCQtYZvkEyPUFAEBAEBAFBQMhargFBQBAQBAQBQSDDERCyzvANkukJAoKAICAICAJC1nINCAKCgCAgCAgCGY6AkHWGb5BMTxAQBAQBQUAQELKWa0AQEAQEAUFAEMhwBISsM3yDZHqCgCAgCAgCgoCQtVwDgoAgIAgIAoJAhiMgZJ3hGyTTEwQEAUFAEBAEhKzlGhAEBAFBQBAQBDIcASHrDN8gmZ4gIAgIAoKAICBkLdeAICAICAKCgCCQ4QgIWWf4Bsn0BAFBQBAQBAQBIWu5BgQBQUAQEAQEgQxH4P8DczJblmUm/p0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data:image/png;base64,iVBORw0KGgoAAAANSUhEUgAAAesAAAC+CAYAAAAVxydRAAAAAXNSR0IArs4c6QAAIABJREFUeF7tfQmYHFW59tezdM/07PtkskwmG0nIxpKALMHLoggIouLGlUWu6PWiiOCvFxUXFEUBWVxQAfUqKCAoIAgRUAICBgIkhISsZM/sa8/W6/+8p/qrOV3T3VU90zPpmfnO88zT26lT57ynpt76dlckEomQNEFAEBAEBAFBQBDIWARcQtYZuzcyMUFAEBAEBAFBQCEgZC0XgiAgCAgCgoAgkOEICFln+AbJ9AQBQUAQEAQEASFruQYEAUFAEBAEBIEMR0DIOsM3SKYnCAgCgoAgIAgIWcs1IAgIAoKAICAIZDgCQtYZvkEyPUFAEBAEBAFBQMhargFBQBAQBAQBQSDDERCyzvANkukJAoKAICAICAJC1nINCAKCgCAgCAgCGY6AkHWGb5BMTxAQBAQBQUAQELKWa0AQEAQEAUFAEMhwBISsM3yDZHqCgCAgCAgCgoCQtVwDgoAgIAgIAoJAhiMgZJ3hGyTTEwQEAUFAEBAEhKzlGhAEBAFBQBAQBDIcASHrDN8gmZ4gIAgIAoKAICBkLdeAICAICAKCgCCQ4QgIWWf4Bsn0BAFBQBAQBAQBIWu5BgQBQUAQEAQEgQxHQMg6wzdIpicICAKCgCAgCAhZyzUgCAgCgoAgIAhkOAJC1hm+QTI9QUAQEAQEAUFAyFquAUFAEBAEBAFBIMMRELLO8A2S6QkCgoAgIAgIAkLWcg0IAoKAICAICAIZjoCQdYZvkExPEBAEBAFBQBAQspZrQBAQBAQBQUAQyHAEhKwzfINkeoKAICAICAKCgJC1XAOCwCgRCEcilOVymaPgMxp/F++z/psr2j/icpH+PtVpYUw+V7Jjk/WLRCLk0taCvpFwOGY4zFNfn/4jY6HPQ19rvPeprnM8+wOPrVu30j333EMvvPAChcNhWrFiBX3iE5+g448/ntxu93hOR841hREQsp7Cmy9LTw8CVmIKRcktOytLER2oThFgOAIGJ50Q8T7sHyD/4CD19/Upsh7o66Wenm5zcr0drUPvuzvM9/1dnZRfUkp4ZfK0I2v0H+zuIk9xScziC4rLzM+Yq7e0Qn0uLiklT16+ep9XUEBuj4dcOR5yZbliSJ0PxnqyiNSaVYs+yLiystSDBD8oxHsoSM9upG8UzPGxxx6jG264gYLB4LCBzz77bLrqqquotLQ0fSeVkQSBBAgIWculIQiMEgEmSCYgvIKkQFChYJCysrOJwiHydXVSwO+n1saDBALu7e5QRBsO+Kmjy0f9fT41k4G+PvJ1d2lk3TL0vksn6y7KLymh/q6hvnZL4f541VtByRBZ4/uCsir1c2FxCeV5vep9vreQcj0eKi7wUn5ZGTHBF5RVRvsZZJ7rdlOOJ4+ysnMUDmgucqkHFYO/je/U91HJPRsYZVhbv349XXPNNdTT05NwZueccw599atfpby8vAybvUxnsiEgZD3ZdlTWM+4IQJKGFB2A9BUJE7myKDjQR709PdR8aD+17t1JzQcPUb+vh/yDA9TaeIh6O1qotwtkbRBt72Bg3Oc90hMWeHLVQwITPIidSd3tyaMct0HY1XXTFKErMi8qpryCQsovKKCcXLfqo8g6qn3Aq25KGOnc0nVcIBCgG2+8kf7yl78kHTInJ4duueUWOuGEE9J1ahlHEIiLgJC1XBiCwAgRMCXqcJggKw70+Wjf1s3UtHcnHdq7j/p6uhQxN+/eRq3NQ6rskZwOBMktkXRcneWn3qIaKuhpUq9oVaEuask2pGj9PffBAwOOaw4P2V6tkvpIHyQqqysVoetkDuk8x+2m2hnTqaZ+Pk2bPYfyi4qVFM628kwg7c7OTvriF79ImzZtst2uD3zgA/SVr3yFcnOH9sj2IOkgCKSIgJB1ioBJ96mHAEgZtmR2rIKTURZssKEw+Qf7aMvLz9M727dSYGCA9m5/2zE56xLqzMpsKvTkUE5uDmXnwOob2wrydLI27NSwP+utItRPA2V1VNDTSL1FtRQKhqjW5UtA1kYfqOKrXYPUHDEkXTS2gfPn3oH4Un8oaFimO30D6nVfa4hKB9rowGCW0hgkI3kQefXsBVRX30D5hUXUsHAxzV+xUhF3bq5b2foZb54H27vHg8xTIeslS5bQrbfeKrbrqXdrGNcVC1mPK9xysomGAIhat0GDoCORMO3c9AbteWMdtXd105Z1z9Oe7duTLg3ktLCmkAorCsmTb0ixIGAQLlTFM6uyqNAN6TKL3PnOJbRQIETZudmEV5AniD4YCCrS5884F39nfa9PWu/DY+I1UcM5FVn3Rsm6JUylg0zWncQkj3lg7C0HBql17+64JF4/fz7NX7FKEfecRUfSopUnkNtbqLyv8WCEBlOD1fN+rK6n3t5euu666+i5556zPUVtbS3dcccd1NDQYNtXOggCI0VAyHqkyMlxUwIB2KNBGGiRYIA2/usf1L7vHXr9lXW0Z8MrcYmHJeaFcyuptDBPEWhlTRUtrCmgwvJC8niHpFgriEyAIDe0kGbLDgWGQqgi4ejvgTBl52aR/ptOuhgjEIRmIKQI3DlZG2NibL25sowx9MZ9sqOqeqUd0EgeazLI2k+t+96hbt9gUvIGcS9adTKVl5XQohNPpekN8+GJNq5kjfU98sgjdP3119te50LWthBJhzQgIGSdBhBliMmLAMi6v7eHtqx7gd7Z/BZteumfcaVDEPTS2VVUOq2cSgrzqbCynBbOraDSgrwY4mKkmMCYjJlsQcJ4byVrV1Y2hYNhyoqqyLMsJMpEHG8nQNa5OUNx4PH68Pn032IfFAwpGrblcCg2jImJWSfrHI+hPdCJnB9SrOS9t7FLqdCt2glgeuTJp9P8I46gxSefQbWz5yq7NiTs8Wh9fX3Kyezxxx9Pejoh6/HYDTmHkLVcA1MagUQJTGCjDvgHadeWTfT6c0/HVXWDTCpnzaZF0z1UXlZAS2dXU2ltmWF3tqiPB/sGlZTMpBwc9CtCZkKMhF2KiCPhEIH0mHyZ7FiitUqxvHnJyNrJBtuTdXypnse2PlxgPSB1ncg9XjdhHViDpzDf/K2ts5f2tYRp15a3qXVvM725uyVGY8GkfeTKVbTy9HOooLg0bvKXsbBlDwwM0MMPP0z33nsvNTU10cKFC+n888+nXbt20f3336+Wv2jRIrrtttuovLzcCdTSRxAYEQJC1iOCTQ6aLAgkSmjS29FGrz79GL2y9jnavO7FmOUySZ+4pJwqZzbQounuGNU2q7IHff2KnCEtD/b5FTGDxNBcWRGTlEFeTGJKGo0h6+Txx7rN2smexLNd83fxCBsPAVa1ejLJXNcU6FoC40HFkM4hdbu9iMV2k7vQY2KH31v3tdAb2xvp5a2dwzQYsPuvPusDdPKHPkkl1bXDpjFeEjdOjBjsz3zmM2oOZ555Jn3961+XWGsnF6D0GTECQtYjhk4OnEwIMGmHQiHqammiv/3uV/TGc08NC7mCPZVJesX8ohgIQDYg6MGod7S/z0+QoCFdMgHr6mH+ziqFp2K3DoddlJ1jEDq8v/l9or0Zcj4LmZnUOJlLKGon52PDoRDl5nkoMDBoSvr6uLo921yX9qDBfVmDoNT7g34KhyM00NWrfnYX5hEkbk9xQQxpv7m7T9m31/xrZ8we4EHpmPeeS+f91+eptKqWsrKzzCQr40nWUI1/85vfVGu4+uqr6eMf//hk+neQtWQgAkLWGbgpMqXxR0B5ebuIDuzaRn//w29o7aMPxZ0EkzW8uOeVuSmnPErYvgElRYOsXaGAIh8QXVZWREmQyYhZJzOcFISmmsU2a1V1Q3LV1ePxHMISIcl99VdrXx6fndn034c5tHncSnPgys6irGimMtjK8/KzY9av1hcIkh9OZoN+hRdegVdeoZe8ZQUxJoR/rd9LW7fuoRdeejtmeqvP/RCdd9kVVFk3g+BXAFv2WKjB4+GHhxuovX//+99TZWWl8gSfP3/++F+0csYphYCQ9ZTablmsFQGWqMPBEA32++g337+O1j39t5hunNxjZp4Rb1xQWaQyeDVEBqk3Skz+Dh915hhpOeHMtfyoeqqpKk7oXMYkBdKDpBkJhRXRufM9Sm2Opkur+IywLo7BtqqsQZR4INCdwqzkavXsTuS97eQqYemfyRevbJPn+Q/0h5QXOlKNRigSteVnmVK0rokwTAYh8pYVUtnMypgpwKb93NrN9Ne/vxHz/VkXfIw+cs23zdzr40XWLS0t9KUvfYm2bNlCl112GX36058mZDKTJgiMJQJC1mOJroyd8QiwVAbJ+vFf3EQP/+Yuc85Quf7H6iOpZnqNEQud7zccxArzqK/DR/2N7dTn66VAnocKCzzUFSVrDABP8IrSgpj1w8lssLtXjQEVOey2ur0a5KmHdTGZsaQdT5rVT5CTl0vBOAlMWOLFA4He8HCABklYd2TT7cij2UDd4x1rYM1DrjePcj3ZVFBRYsaIg6x7O3wKn+LaMiqujXXWwliP/O21GMLG/lz/wBoqra1T0xwPNTikajiW3XTTTXTEEUfQzTffTPAGlyYIjDUCQtZjjbCMn9EIgKxBWVs3rKfbP3+x6YUMIjjnjBV0+qlLh8UM93X0UndjO/n9QRU3nVVeNIyYrYsGuYOMQJzwhIbUbFX58jEgJpwDNmiQA4jO6h2Ovix5K6LS0pFaz51I6tbDxfiYwGBI2ZEpFBnmtT3ajeSHD5wX+FmlaDzMdDd2KMKuWjBjWDw6jn/o0XX05D+HUoD+93dvppVnnDNuZL1z50768pe/TB0dHSqsa9WqVaOFRY4XBBwhIGTtCCbpNFkRgEMZ2p1f/gyte34oW9VHz1k5jKgZg8Yt+wwC9biprL46aZITHAOSadlxUB1TUleVkKR5/M6DHdTb2kV5JQVUWFWsvh4i67GtTgXCROvv7KPggJ9y8txUWhdbkWu01wLwaN52iEKBQZp25OyYhyGc/+DmfVTZUENFFbEOfDhvX3c/XfG135tTeN+FF9NHrvyaeqgZa8m6sbFRZTXbvn27ci475ZRT4pYJHS0+crwgEA8BIWu5LqY0AiBr2K2vfPcyU6o+dk41feaKc+LamwEWk3Vufj7VHGGoYJM1kNOht3arLuVz6shbbNSH5gape1trROXpnu4Jk8dlJB6BhAunKzSoqXXpWXc2c5IalB8auC+f2xofzaFmeMW800HWujqcPcLZDACVN3vDo19vWxd1HOyi2oV1cR+CrGR9wX9/gc669IoxJWs8CKCgB2czA1EfeeSRdtsuvwsCaUVAyDqtcMpgEw0BqMFxM77s+IXm1L943ipadvryhEvpae5Walw02FZh442XCEUfoGVXI/l9A5QFD/EcFx0KFVDw0G464POT151P4RDyhOfQrEIXVVQb9loOc8J72JtB1vgO9bHZ45qJ3IkneDzPbzi3ZeVkK/U8xoejHduwoTnQk5fY7S2TsnowiCaA4Vhr3YkO9moeW61T8w4HWRdWl8eV5jH+U0+9Tn966nVzKl++/S46YuWJhHrYY+FgBmeye+65h9asWUMXXnihCtHKz4992LLDRX4XBNKBgJB1OlCUMSYsApCsQwE/ffrkZeYaTlo6my78z9UJ1dtsUwax4D0kYIOss4aFKWFQFLroeqeRNm49RO3d/RT0+6k7t5Ry+zqpqMBN06ZXqTCwkvkzqTDHZUrQ8P42vb6j6nqQNcK1EoVTWfOEx9sY3SvcmowF/eM9eCTy/lbEHE38wmlSQcR6GJfViY4TrXD4FtYY7EcYWkSZCNjxTJ87PMJf/fd25WCmV/P6xl1/oPojV4wJWSN72U9/+lMVlnXqqadSYWHhhL3OZeITHwEh64m/h7KCUSAAsm7Zv5u+8uEzY0Y5891L6LTjFlDFjIqEo0N9zV7OeG9IudkUCIWpt2+A9nT0K2JBCcmBpnbacqBDfT7+iDqas3imqriF4h4I9QLR9WdnU34ElbENqTpW1W14blvTjqpzRp3LuMoWXuMV7eCEKKgaFq/FKxqiFwzhYzAOpHv2LufYan4IiJcghWPJGS9Dmh4wE8ZA3Y/j4XRmJenXX9tJyB+OV2vZTUjWi447mQg26+yxteeP4jKTQwWBUSMgZD1qCGWAiYxAIBikra/8i370hf8atgxI2BUzyql+/gKyZivTO0Pq7DzYTq9sbqKWQ43UD6/mLp9J1twXJO0t8tJx82uofHG9KompE7JuPzYTo2gnAqG7slEOM2iqrhWBR0OwuCsyjyUjaz1GG6SL/nhF2JduP0YoGI8Vr/qWnqecpXE91SqvAfHW+3cfJF93P1WVeKmspkxJ0GicMMZaiezA2/vp1V1N1NbZF5ekea2f/8HtdNR/vFfIeiL/E8rcHSEgZO0IJuk0WREIBAL01O/upAd/frta4vRCt7Ij6w1Zy1bMMzyTQdzWXODIsnVg9wF6dXPjsPSkSKhy/PIZ6tijppeROxcq7BAFvV4qyHHFLdjBzmRWD/BEaUj1+GucJ56KPNH+sUo9mcSeSC2uFyKxxoJz0hdVLcyVRe1dPRQIh8ntdtPuA+0UyXcbZUO1ePS2/W30+rYDqg72ga0g6+aYaSOcrjTXFbM/l157Pa3+wEdVv7GwWU/W617WNfEQELKeeHsmM04jAlCD/+Y7V9PaJ4wyiKtnlVKrP0xdvoFhpG2Q9XyzyhY+l+a46IHndsTNIb50doFKqHL8sulqbCYwvAc56pW3QMQgcZCbnkscfa02Zut3eiYyu6IbVm9wK5S61G1Vi+sPAWyf5j6GLT127rqtmh3VYHuGOhs1rXc0DlJlYYQqSg2P97b97QZZazW88T2TdGVxPpXkuGjt3k5z2hdccQ2dddHlQtZp/J+QoTITASHrzNwXmdU4IQBv8JsuO582b9qsznju4lryuHOUnRkS9qA/SI29gbgEosjaIulxXevlq4+jYxcNhSXFW441pMlqH9bV4rqDl0HWQ/bZ1Mg6yyzTqR4alO3ZiDVHS0zWQ334YQL92bGOH0B0rUC8AiWdTZ30dlMvNR1oopc37B/2kMPzYILuDERoXoVXkXR+1Db/1PaWGLJ+3yc/Pa65wcfp0pTTCAIxCAhZywUxZRFAfDXCtv73PUdRU1efwuGCFYbKmhuTtW8wYBI3frNKfzrJLJ1dRaXTylWNazQ4kiF+umhGlbJTW+2z1g2Ip+7Ws41Z1d6p5gnXzwdpmGtoW+dhdXDTVeV2ecU5tequnlwVP97f1amk6c5GkLUvLkmDoGsLctXDUlmRIUU/t6uNTppVGjM1Iesp+y87pRcuZD2lt39qLx5SdTgcjkmIYiVrK3G3BSKU782jzp5+6uj00c52g+TjNZCPQdYlUbKupkJPDnny3VSQh7hqg8Q7PRU0s8rw9gaZoyUjdKuUPRqy5nnHS1dqTbwS76ECYWlo+1rCVNDTSM0RjyLm9o5eGuzqpV2+HOrtAll3JVRvD3qLFXkvryuhedXF5MnNply3gd2fXt2dlKyRweyCL1yr+o51BrOp/d8iqz/cCAhZH+4dkPMfNgRA1v6BPvrsKUepOYBcz1pUk3Q+ubk5VFNXRQF/kDq7fPT7F7er/vD07u8boEAgqLzA0RJJ33wuJvHOvAqaWWmotUHmaCyVG2RvSJbVrkHqLaqladm9KqkKCosYB+XFzBmE70Pe8ijx848c38yv/D33xWtM8w1Q0B9Q5yodbKMDg8YDBcgYTmAIEYO5AG1fa4gKepqoOeyOS8y8ZrxCei4syKPCvFwlPftyvbR24y567/wqqq2OlaKf3HSAVlTHFkTRJevVZ51Nl3zzFjUHIevD9q8kJx4HBISsxwFkOUVmIgCyHujpos+dbhRjqCnx0uqG2GpP8WZeM62KcqNE+ONHXlFdrjpvpUHW/gDt6TTI2jcQUDZgEDiIDtIlWjIS5/OxVI7PIHW06iw/9RbV0LSsXjoULiAu2TmMrD055BsMmsRvS9bRvjhmOFn71blKB3SyHi4l68fx3GHPz4Pa351DXm8eebJdqlttgVuRNTdgdt8ruxVZo1IZS9X43QlZX/qtH49putHMvHplVlMNASHrqbbjsl4TAZC1r62FvnDWSSmRdUVlGeUX5Cnp+id/e11J5JefuSIusugTDAZp/2AWDXQZXswgcTQmcl/vAA1AUg8YCVGcEvrh2Er9IQJkDBU2HiLQoHVAg8SMxk5hUGvne/MVDmggZ52Q8R3U3cfUFNCMmtKY3156+6CSxNm5DH2tkrWQ9eG4EuSc442AkPV4Iy7nyxgE4GDW2XyIrjrnFDUnJ2pw9LOSNSTyT7w79cIOTOQg6/7BAHUFh8iaCV0Hi8ldEV4gqBzeuIHsQZyevm7zlX+zfg9plxukXm5Mtok+M0ZMuiDjwYISqnEZlbqsBKzPnQkary0dPkXsVeVDVbUgQdfnZ9GiudNiro8tOw+pz3A44/bC3k5TO3HMiSfQf990N2VlZYkaPGP+s2QiY4GAkPVYoCpjTggEQNZtB/fRNR84Tc0XCVGmR8sy1pcZ5MAEBnLEexDNEfNnmuuDZD1Ssk4EEkic1ezcB9+hQdWO30B6g4GQku7xucfXT6HSCsrubKNBbwl5+gyVOxp/5te8qPMWfvO4h0LAcnMNiVhvWDOvHa/cmLCdbjST9cGmDhXDjjZvZqVJ8CBrkP+7FsZWMQNZ4+FCl6zfaO41vfcXLl1E1/zyYSFrpxsh/SYsAkLWE3brZOKjRQBkvW/rJrrukx9UQ62qLSTyeGgwECRPLuy+AUXQUOt6IyH1fsO+dvrIacsVSULSvfPpN8eFrPt7B5TqnV+ZvE3yDARVzLPVMzwVjHRS1km6v3+A8vPzCK9oOTk5SqXNr6mcgyVlHFNbXkhlZYZ0DXU3NAtnLjESyHATsk4FXek7mREQsp7Muytrs0Vg00vPmXnBkb2sprzQjKcGWaPlZrnIEw4pCQ/Zsz57xlIVvgXiBFkvqCigs09abHuuVDqwxBzv1UrQ+MyZy/RXJ+djgkZfJ2StE3SqpA11/77GDnNaUG2z9/c7+1poa5d/GFnje6j4dTW4LlnXz5pG37j/WZGsnWy29JnQCAhZT+jtk8mPBgFI1mv/cj89cPN3lA0U3sjFBZ5hQ8I23O8PUr47h57Z2UYrZpVT2bRapXJ+ZOP+cSPreGvVyZkl71Qk7ERkHfdcFmk6VbJubO6kjh7DUx4NDz8NM6vUe/wGErZK1h0dPSo8LJEaHCaI768x6ltL6NZo/hvk2ExHQMg603dI5jcmCICow6EwPXnvXfTEr25TZM2pRhOdEKSBGOo5c+qIst2U1dVGT2xpVMk8Tl25IC3z1O3VulStS9M6KetSNb9PdSLxbNIYA6pwqL5BympsC1nrqnEn5wTxNrYbpUS5sUMZfvv3ge5hZA1bN/KJ602XrOEUeNs/3qCs7BwhayebIH0mLAJC1hN262Tio0EAYVuuCNEDd9xAf7v3t2ooO7LesK9DxTy/55jZ1O/rp/bWDhUf/KEVM2lWfe1opmMea0fWOmnrZTCZwEcyiRj1N7zDI4ZK3DxXMGjarOOpwZ2eE8S7Y19rXLJG2ten3jo4jKzRGVK33t5p76NtbUME/qvnN1C2O0/I2ulGSL8JiYCQ9YTcNpn0aBFQknU4TD+7+lO0/l8vOiLrJ7Y0UWVNJc0vc6v+8Gze3NhNZy2qpSMWDHmI57hzVeavkTY7wtYra8V7P1InMxB0eXWZcp7raO1QEjVL11YHM6xtJE5muje4rgYvKi6kB1/cSuesqDfjsRk/K1lDlb6ucUhC/8mal8hbXEbZ2UOe7SPFXo4TBDIVASHrTN0ZmdeYIzAY8NP3PnY67dlrxPImywsOFfjfd7TS6cvrKcftpqDfb5I1HMzKK0tU6BdU5N5CL/X5jJzhIyFtK1ljHA7lipBLjYnPcHDTpWv9fSrg6XbrspoKyslx0cHdjYqo8RtImckaBI4a4Ggulytlj3Bdup5ZW2ZmMquuq6JHnt1A71m1gHq6Y1XlUJEjTI2blax/9NAaKps2g+KFnqWCg/QVBDIZASHrTN4dmVvaEYBEzQ15wb90xkplr9YTojBJcT98fm7LQfURYVssOa9/p43Wb92nYoNR2KO+zEuhskoqCvZRS29AxQ3nuiJUVRWb79puUfE8wPML8ymvwGM+KPg6fHHJeiRSNYdmYV5V0yvV9Ho6e6mnsydmqixJt7R0qLKhS2dXD5OC7daG31vajXE5KQoeAKpn1NAzz7xKJx63iNpbY9Xefb391N1rJF5BQwIZvab1d373MNXNW0S5Udu6kzlIH0FgoiEgZD3RdkzmOyoEYKs2b/rdHfQ/ZxyvPup5wa1kHSYXPfTGPjpv2Qya0zCUYevZNw9QZzBCHzxqBkHiLSjMp+0dfpWQ5FBHr5luMxWy5vhpI/GJYTcuKvWSO88gazTUie5obKOOlm5Tssb3OlGn4hEej6yDwQg1729S59MdzUDY7LkdT2U9ks2B1A6J/omXtil/gOaDQ/WqMZ6VrPGdnnL0y7ffRUesPFHIeiTgyzETBoFxI+u+vj56++236fXXX6eNGzfSgQMHaPfu3TFAzZ49m6ZPn07Lli2jo446ihYuXEher3fCgCkTzXwEmKxhr+5sOmhmL4Mqe/nMsrgLeG1vu5IkLz11SUxmscdf2EwLjpynbNjF5SXk9uRSOBRUnsmth2IdqZwiY81ehoeA6unlFAm7KCvHqHqliHnQTwfeaTQToVgdzEZC1jimqLxEqcFB1j3tXUolravAdbK2hlk5WSNirdH0Qh6wV0NzsHbTATr16AY6uPtAzFB2ZH3ptdfTie//sJC1kw2QPhMWgTEl61AoROvXr6f77ruPXn755ZRVZlCPnXTSSXThhRfS8uXLVeIDJ21gYIC++93v0pNPPumk+5j1mTZtGt1+++3U0NBgnqOzs5O++MUv0qZNm+KeN94xqU4Q67/xxhvpscceS3hoOs6YSOg0AAAgAElEQVST6rwyob9O1gd3bDGzl3FCFOscEWP96OZGOmXRdDp6QWwqTJA1kqFALV5aUaKIGg1k3dnWNSp7NZM2HgIKSr2EGtaQqLmWdTgYpkN7Gs1kKIrANQ/ueFjrtmn9d/b8Li4tpMLSQkXUajy/X0m51hCtRAlM7PYXRM0qcI6vxjHllYaZYO+eRpozf+YwyTpe+JYuWaOm9Ueu/BpluYyqXlOx3XHHHfTb3xpRDePVlixZQrfeeiuVliY387zzzjv0hS98gQ4dMnxDrM3pOMnW1d7eTl/72tfolVeMKnhjcR7w2Z49e2jHjh20detWeuutt6i/v58aGxupra0t7bD/8pe/pKOPPtocd0zIGlILyBlEhYWlo0HSvuqqq2jRokXKsSVZm+pk/fTTT9PXv/71pA9HU5WsYbNGmFAkHKG3X3nBzF4WL2wL6t+3DnTQhoNddMX7jhqWr3vXO4eUWhwEl5efZ0rVuDbTQdaQNstrykySjkfW+v9BMrLu6PRRtitCxSVDxTP0Y0HYIOuyyiLqHxgyFUDKtcZZP79pLx3w+enDx85O6V+bs5HhIL1gB5N1d6dPeaO3N3fYeoTrZI1iHlf8+DdC1lOUrPH/jAeVn/zkJ0mvx5E+FBw8eJAeeugh+vOf/0zd3d0pXfOj6TzmZN3V1UW33HILPf7446OZZ9xjcdP43Oc+Rx/72MfI7TbCZ+K1qUzWLS0t9NWvfpU2bNiQFP+pStYABdJ1JBSmF/76J/r1Dd9QOMXzBAdZP7LxAKEUJBzLrA3SL+zJ8P6GNI3GavBUydrqVIaxSmvKye3OiZGoQdiB/oBSiR/YaTi9WVOMWlXgfX391NTSpbKzIU2q1ztUwUqXtqFKZ8maVeGwW+shWvgfBFkjzvniE+en9D+u5wWPR9YKz/ISU/2uD24N39IrbyHl6Dcf/OeUjrOeypL1zp07lbYykeTO11GqZA1JGjwG7cF4kjTPd0zJeteuXfTtb39bqQfGsp177rl09dVXU0FBgZC1hgAurnvuuYd+8Ytf2MI/1ck6HAjQ//3gWlr710cTkjWrwK1x1Dq45dWGCjDdZA3VOqRqNHdhHoUGAzEq8Nz8XDq065BZUEQnaCtZH9QctlASE9K1Xk0M58DneGTNdms9GQpIF3HOn1g5O2lZTOtFiBhrYAp7tV4eE5I1e9jjFc3qZGYN37JmMfvOg3+n8tq6KStdT1WydmLyGwlZ87307rvvTtl8a3vzddhhzMh6+/bt9JWvfIX27t3rcCqj63b22Wer88VzQJuqkvWbb75JV155paOnwKlK1hy6FRzsp+9eeKaKsU5UxxrhQlC3QoJkVa1+1eZ53UqqTgdZYwzduYwd1vJKveQpyqfBnn5F2CxVo397U4fKpMYtnhocUnVnZ2zcclVVmUnW6rzR8p/xyHrA10tQT6NxWUyQLmLOz5hXSXXRBwon/81c1hNkzSUzcRyTtTqHP0B5hQW2TmbWLGafvPp/6ZQPXzRlncymKlk7MfmlStZQq8Pf54YbbjhsRI05jwlZQ6K+5pprxo2oGfzPfOYz9KlPfWpY5qKpSNbwtodT3Zo1a5zcN2mqkrVKM+pyUW9nG33l/atVjDV7gltDtpisTzv2CFo2vXgYrixVjwVZV8+sVucrmlZmenz3tXYrsoZUjdeB/gFqOdCatDRmW6tR5QprgRockm1paaGpCtdTjeoOZqwGh5NZT0ePWR7TeKgIqDSrwM1af9rRxRcdIzcqRfODEEgaDweQrhHjjdrd3OxirRcvWUxf/OWD5M7OoUjUp2UqOZxNRbJ2avJLlawRpfSlL31p3PnM+r+TdrJ24oXHk2Dv7gsuuICOOOIIKi4uVh7ecEiDTQAedg8++CC98MILjp5ocPxtt91GS5cujVnnVCRr2Fauv/56R7gBrKlM1lj/oZ1b6WufOFddN+wJnoisK6sr6ZPvGvLoxzGQqgtLimM8wPWLMNXQLV2qBllVzaikbE8uFZQPOYQ1NXZQTp/fJOtQYJAO7omNSdbnACJGAhOovkHS3PC5otJQsXOMNTuYWW3W6NPR1GYW9GD79d3PbVEaiVPmVMSotJ2Std5Pl6zxPaRrYKCrwu08wjGXK27/NR2x/FiC9gSpR4WsR7Ibzo9xagMeC2/wVEx+qZA1xoVj9L333usciDHqmVayTgUwhGB9+ctfVnHUyRpUEFu2bFGhR05s3+edd55ShydzOHOCpd0FhTGuu+46gr18NG0sQrf279+vngSh4XDapjpZv/L3v9LPv361gkv3BNcJm23W6HPVeStjoIXXdHauJ8YDnDvAyazdUnzCbl90B7OK2gqVAMVbWUQeb555aGuHj1wdvcq5DKFbOA9irRO17q4e4rhmEPS25h6qLzWcy1gVzmFbWDds3WXVpSp0C5K1Is4E8db/fHMP7WzvU9L10pnlMXHTdmu1/q7brHXp2mq3tjqZ6R7hGHPVyafQZ2/6pXr4z6IIZecY9u+p0Owk64svvpg+//nPpwTFo48+St/5zncSHnM4yToVkx8vwMl84fkNUyL4wK69+93vposuuohmzZql+CeVnCB22OLcaSVrJDlBOBXUEckaFgSVtcczvFZwouPgVQ7CtlPrAiC47CORymjaRCVrPDDdeeed9Otf/zql5U9pso5E6ME7vm9W29I9wa3S9YNv7Fe4fvmCE8y4aUh9xaUFplOZDjwI1O8Pks9iJ3a6OSDtafW1ipBZBd4cmUbVrkM02DdAvsYuMzmKHmuN8a2OZVCB6xI1SlAeF1Xnw27MYVxM2PAUj0fWHG+t16/u7PLRk1uMB4VjagqUdG21RTtdM/KCszStHhCikrVVFW51MtM9wnEcpOtrf/sXqpllhJTl5iaOGHE6t4nSbyqRdaomv1TI+plnnlHCX7KG/wM4OH/wgx8ccfGYcSVrv99PN910Ez388MNJF5bMEczuH6G1tZWuvfZaeu2115J2RdIUBN2PpurORCVrYAN/gVRDC6YyWYdDIbrl8g/T5k2b1XUFr2a9JKR+scUja2u2Mu7PSVH6+gLK9uq0WbOWwV6NEC1vZbEiYJ2s+1qNvNocwoXEKIrgAsFhZM1e4JCqYbMGuZ02t0L1Z1W4brMGWSN0ShG/JlnjM8db62FcW/a307o9baqAyZJpJYqsPbnZKXmIY2yQNTcraet5wq2qcKuTGcY49Zxz6cL/vYEoK4dycqZOFa6pRNapmvxSIeuf//znBA/wZA0kjXvuaLS540rW8P4GQSaTqpF17Ac/+AFVVQ39Mzq9gXE/2K8BDHuixjt+8eLFdPPNN4/qPBORrEHQeJhBAppU21Qm656OVrr2vHebBTzOWzY9LlnranCWrDlbGfDmmGp+hQ0ZqvHRxFgjEQrs1chUxpI17y0ka5A1JGp2MtPJWr8GQML7D7aaTmWoWgW1MbQI7GzGkjVrE/DKVbdYFc6vqMKlHgqCQbPSFsgTBU6QIGV5XQnVFriporRg1GStq8KtCVJ0Vbi1+hbmB+n6ytt/Q3OXHUNZ2VlTwm6NKmg//OEPVdKORG2yqMFHYvJzStYQQL/3ve8lzRECqfpnP/tZTGaxVO+96D+uZI14Xkw6WYPr+3ve856RrMU8BiqPb3zjG/Tcc8/FjDN//nw68cQT6YQTTqB58+ZRUVGRbWazZBOZaGQN2z42HE5lI2lTlawDwSDt2riebvjMfyrYEuUE17OXQXL8xPuOVepZzlamY66TNr53aq+GtzOkWd1eDTV0UXkR+YJhqptpVMBSJBkIUigQNNXgnM2seV+zqr5lbbq9Gr9ZyRoSMCThfG++WQoT/epm10ZJ2bBbM1mjChdqXKPpMdfISoYKWCDJk2aVKska47Knt921ibGQtUyXqNV6o6pwhKbpJTN1Vbi1+hafa/GqE+iqW+5UD07ZDlMU280zk3934lCLVJznn39+SsuwIxQnNmCc0O7e6nSckZr8eNF253GC44wZM5QDGuzUo2l22GLstNise3p6VJasf//73wnnmw5plwd/4IEHaO3atYqcjzvuOKqrq6O8vCHHm9GAxsfaXVDol0kOZqMNL5iyZB0I0FO/u5Me/Pntauv1nOC6vZqzlyG0S6+2hXAtJEBhgsYY+nuEUzmxV3dHQ5PKo17ZXGWrZkYleQrzqd/lopraocIih/xVVB7cp8gaUjXnCtcTo+j/B1Z7NZM1nOnwHqSqJ0hhMwDImnODx1OFW//XIOmy7fi98w0NWiqEnYys1YOBxSvcGsJltVvz/C75f9fSKR++xJzuZPYMd0IyI7l32RGKHfk5vbc6HWekJr90krXTudpxkh22aSNrhFjBsxBhW4naRz/6UeWhPBo7st2C0/n7RCJrp/4CyfCZymSt26sTeYJ3+gZU4g+0L563ilwUUeFanFpUL9rB79G3u7PXtoAHJOq2FkNKhSoa8c1cDhPOZSBj9RBQ5KV9rSEKHtpDr/dUKLL2+waouDCPZha6qW72NDMxitVm7YSscQ6rVzjqSiuSjErV/T7EOwdoMBBUsc+lJYXqdzZLgazZdowHn3yPMXcQdllZ/Dzk+nXJZM3fcVIUjrfG97qjmdVu3djrV7nbrQ3hdl+7+yEqqTY0BZCwEdI1GUl7KpD1aEx+6STrdN03x42snXjMwZP7tNNOSyefjulYE4msndjx7cBK10Vnd55M+B03aReKd7hc1HpoP33rI+9V9mq0eDnB8f2GfR0q//Xi2mI6++QlioARruXKyjYla/RjKRvvnXiBg5TbWzuopcNH+e4cRWgIXWKynj63jrrbu2nLwQ4lXffnz6I5/r3UGIwookYr9OTSNG8u+Stn0KEd22m6N0epsnVvcDiXsWMZkqFwghc8nKCxdI3zo6oWJGsQ8Kx5M6j5YBtta+2hkooKKunvUo5a6I+HDJAr1NxM1lBLN7b7VPrRVbWFVFY0lHfcif3ajqyBOxqyqOnnxHy46SFcMFnAho62+twP0QX/cw3lF5dSDsg6StqZcE2mcw6Tnaxh8oN29Uc/+tGoYHMiFTtxMEOucIQij6aNG1nbLai8vJzgnYjEJxOlTRSydpqEBlXKULotUXL7qUbWkXBYSVbP/en/6Hc3f19dlonSjEKqfnGfIa197Pi5VFxapNSxeriWVbKG6rjP12crVUOiBunhYaCh3Eu11aVmKlMQUig3h3qySyjga6P8skKqnDWbFlRkEWW7lApcEW1uNrl8A3QgmEf7395K5RSIqaalO5exM1k8sgaJq5zg0cIe/X391J3jpuKgn/YOEFXWVNLsggjluo2QS0i4LS2dMTHVUEs3tfuU3dpK1k6la2voFt8z2G6NV9jlkcAFzSpdbzrUZRI05vBWx6D5MHbef15CZ1z83+QtMrzcJ4qmL5X7JqROhNAmK94zkdXgTk1+q1atUlUeE2l8nZC1E0EUflioaphKXLV1P8eFrJ14zC1YsEBVKqmuNlImToQ2EcjaaSk4EDH+OX/605+Oad3sibCvnAscZB0MBujWz37UDNmCB/OC6uGqWpaqT19eT0tnG9ewnWNZqurvJ7Y0KYcsJmuQYLaLaMCbT0W1s6ihIEQVcwyVNBoSomT3GHnA/e4cM5NZy/5Wam9up9zcoQQgIDWopzm9qCL4qDe4brPmsaEKR/KU9s4eihQU0JLZlZRfWDQsfIvjrfV9ZxsypFsrWSvcUMmrILl/SaKkKLpKPEIu08EN4yZyNINkPb2iiN5q7Da9/T/w2S/Qied+jNz5BZSdkzPpVOF2iZaAl9VZycn/rh2hOCE/nMfu3ppsHKcmP0QeXX755Srl8mjqZsPbHFFOdjUuLrvsMsLfSMO37LCNt2cp17N24lzmdBOdXDDj1cfugsI8RvJ0ap2/3T9WMonXaRIaZIrD0x+etjdt2hQXwqkiWXMu8FAwSDs2vEp3fPEyU+qKV8N6T0e/utHPqy6iU4+eq7DTpWpruBY+Q6Ie6DNUr4kapGk4lUHq5ZAwnJ/V4CyxTls6h/IjEert7KPW/DLq7eqg/q4uOtDWQ5UeowxnfkkJTcsKUtX0SoI3OFToehEPeIK3dfbGJWsOsWLVOKRfkDWSnATDEZpWU0Z1s6pUTWurgxk+791hJInhZkfW6GenDremG8Ux8ZKk6GFcVuladzRDgZGuQETFgKPBfv3ej19Mq973QSourxKydnhTtSMUp/d5u3trsnGcmPxgSkHOD2THBNGOhqxTSTeKeX/iE59QCbng8IwqkPpDczKY7bBNC1nbkQ1OcuaZZyo1Qbo9th1eYyPqZndBHW6ydloK7vjjj1fVYpByETVehayRepLIHwrSXV/5HK173ggBTKQCh8RbX5ZPq5fWq7AqNJaq4zmVpUrUGA9q4/VNvXTWohryFuSbNmt4hBeWFdKbu1uIcvIoOzuPQjABd3ZS70CACvJyaaB3kAKRLBro6qSK6nIqjgSpUEtJivGtzmVsu4b0W1PipRXVBYrIoRpnVTVueNyq68qVUxkeMMori4iyDKkdZI14az3W2glZ26nDi4oLCWvn8pjWf2AnYVy6oxmk6xPmVauHLjx8wT8BhL3ilPfS2RddTsVVNZTtcpkFP3A+OJ6xFmaiOaHZ3buwt8hyuGLFipTujXaEMtZk7dTkx0lKDhw4MGqyBkBO1e4pgTmCzqMO3WpublYksG3btoSnF7JOvDN2DzuJJF4npeBQ2ARPmEcffTSN9DwjuKYy9hC++UKqPrRnJ/3gkg+aUnU8FThL1WynVgSl2ap1svYPBsg/0J+SRM1AQc2OtnxmWQxZv32wnSpmNtCgr5WotJSWlLspr6ac3AN+M1QLEndvby+92eJTduu+phZyFRTQvOpis+wlO5dxqlEu5PHo5saYeGjMAepxqOI5dnp3ex9VenOJKmdQZbg7hqzR31rUg8kaki1IEnb4eC2ZdG0N39LV35wghV/xAMHVuJJJ16vqK9RDF+8pOxTC6exdZ59PDQsWUY4nz0wZi0psMJW4siZeIhU7sh6pFu1wkrVTkx/inW+55RaaPXv2qNTt1mt2pFnS0nkzHDVZ210YmKyQdXrJuqmpSYXBIWQuWbv00kvps5/9rHKiEbImJSlFQkEKRiJ013XX0Lqn/6bgg1SNtJsgMW58U0fJR7ZTg6jzvB7Ky8+LyVbm1JmMY6mtqUwhvR9Z5qH62lKTrDGPLQc7adq8+bSoNkd5ghe6cygcDFEkFDbrWHP2MiRNCbT7aPObO6gzEFHS7sK6crUcVNqyNqwV5wVpIcSqtHDIjgybMpzqulQBjxwqzXVR4bxFNKfIqNTFcdd439PepciSPbOZrN9oNtKrQmqP1+yka93JLF6ClEQFPnTbtS5d8x5jLo29AWrr6VevWD+Spsyav5BWnPRuql+0hNweL7myXETRal0TLcTrjTfeUP/3ibI8jjSRx+Eka6cmPyTMQnElPGzZcZNTTQCuGajDkUobmTGTZc9MJzlbxxKyToCu3UbjsMNhs3Za2Qye93jCrKkxnJKErA2yDvn99K/HH6Rff//b5s6z1GUl6qWzq+hdC42qcCBqxFRD9auHZzkhamVDDgbNWGr9kmN7NSdj0eOskZe7uKxA5f3mpCf8ivrVaCjwwa29qUPVmlZEf6CdKj1ZhKxe0bTe6ntWgYMsn9nZpsgKjmC15Ua8NAjMBzWxO4sGXNl09Pw69T3s4VaiVp/9fopnO0asNVoiyRq/JXM2s6rC48VbxyvwAekaznEcyrWjrVdVA0ObW+6leRVDKv8Of1jZ/jm0i0m7vKSY6lesorlLlit1uCvbeIibKOpwJAuBc1WilgpJ6WMcLrJ2avJD1atvfetbVFhoXMt29/BUcYB0j1TOSOW6b9++hPiO1Q9C1gmQtdtoHHY4yNpJKThIQ/CCPP30083VTWWyNj3AIxE6tGs7/fjKS6i12UhwwvZMBqop7Kb1W/cNcygDUbs9uaZEzWpvkDXH/sa7lEDUcPCCw5cuUXN2NJSpRBIPdm5DXen8AiPlKJM1jwvS5sZkzdnLENPdsq85xrHM1zdAe/e3xEjNTNYYh52wkGIVpMoEDkn6pIXTyePONh1k9Exm1nWiqIfe4HmOhwQ0ToqS6AaWSB2Oaxg+AsiNjpaIrPEbHqT0B4ZkWc1A2HPKvSqmHa3fH6RdUTJnSRtSeP3ylTT3yGVUWVNFq95zHuXCczzbwD/TSduOVJH1ETUakJI5lWY3rlPys7u3WsdxavK77bbbaOnSpeaSUj2PUyz6+/tV3nXUuIaWc7zaqMnajgSwkFNOOUXlrB5NHNp4AcLnsdvow0HWPp9PPTn+85//TArH+9//flXWTXfos9unkdqxxntfUjkfk3Q4FCaXi6ijuZHuv/3GGPX3CTNLYshsW3eYcilIx86tUWSBLGU5brep+o6EQxQKZzmKoYZ6GMTBNlV97kzWa99pp6auPjMZC8gayUzgYAVVLyTreGQNCZtV4HjPUnVMWUwX0cEDQ8lQQMbcoObe2uVX52YnMxAsHN2AyazpWuWrYFBVwoIJQFeB81jxyNrpPiVTh9vlCWcSB1nrOcOt0jXU4Tva+kz/BDygIbkNEzZL4ZC0oR4f8AeVKYEd0Y459Wyav+IoOvo/3qeWlen5xe3qNIzULHk4yNqpyQ8llz/1qU/FxM3b3cOdPlwkupah5cQ5nn/+eXrxxRfprbfeIoSWjVUbF7IeLShjtfhk49pt9OEgaydODiBdxLTPnWuEGZk3587OKecNjn8msHQkHKG+rnZ68Gc309pHHzIxsaq/Qc69g0GaVl1mkKXXTflej5mlDHm+ofZ1Ik0joQhIOlGpTZA11LVQRaPBExytZppBksoTvLRQFfEAGaNBen67yafee3q7yVU1kxZUuJRHeFtj27CymFy8gx3K9OsBWcb29IcVWbM99+2mHsr35FB9ab4K34LqHtnMEKcNtTTXtrb+3zTvb4qx43ElLJA/7N6ovpWsJVOHY09A2tAycMrReGFcKlGKxdlMV4cnImxIyXhg4AxueMVDXnNfgHwDAdOuXT9/Pl1+/a1UWz83o0tt4pqH+ev+++9PCPlIKm5hsPEma0j+ePD4xS9+kfT6SVTN0e4eni5eAkE/+eSTKo9FW5vx/zwWbdRkDZUApOY1a9YknF9DQwNBRYGCGxOl2W001jGeanDE68GpbNeuXUkhREz1Rz7ykWEVx6aiZI0bF268XS1NtPaB39Ajv/+NiR3UoUfPMhywjKxd0YpTUfUo5/1mSRpk4PcHbFXeILhE0rS+cWFyUUt7j8r0pVf6mlE/zay6hSIhKOIRj6yz21upO7eMaLBLpRpF+tQYqVoL2bKSNQgJ5SStZP3vA93KIYxjra0XGvKEc45w/Tf2COfv2MkL50D2MCR7sWt23uFFpUUqHzuaHtJlVY8ni72OR9iVxfnq4YSla137oHDyh82EKqo29rU3KpwztTm5H1999dX08Y9/POUljDdZwy585ZVXEjKyJWocUx0v3afdPTwdZI2S0HA6g6rerqEaJO7NyKyGrJ66ptkOW4w9arJ28iSHSaF8JsCZKM1uo8eTrPGkjM38wx/+kBQ+jqlGyJa1TWayZm9dPS5WOZOFQtTRfIgeu/untP6pR001KIj6yNpi5WwFkkZsM8dQM24gSkjQCMeyk6RxDKu8rbbpRBuG2GrYSJFvHA5e8ATHQ0NNXVVMXnB2LuNx+DMeIloPddDGXY3k6u2l7MoamlfmNm3WkOghWXO4lj4PJmtOw8nlLOEUtrDGsGNyjnBI1SxdJ1KFW8mabcZcX1ov6JEID7vKXLgpq9jrnBxq6eyluuoSk7SRQKanp4/mzKlT2CENKnvsQrrGHzcrYWPt8yq8VBL1woNTHYqUVHtzFXb4zNnP6mdNo+vu/4eSrDPVQ9xJKO1I6zTYEYpT8rO7t2Ic+NxAQ2hn8uOY6niZw5ycB+coLbV/mIx33e7Zs0cJbFB/J2u4ZqGiv+SSSxJmOLPDNi1kjUFgbEeR7mTtO9/5Dp111llp4eqDBw+qXONwoIKzBHv/pWXw6CB2Gz2eZP2xj31MqYJQyztR02Oq4/WZjGRtJWnExULt7YoYnt/bNr5KLz3+5xjVt5Wo4X0NErA2OJTZSdI4BuRgp/Ie9uDkG1BEAPsw7KLIsIXQKU6IwuOiiIfuCQ6nMjiU8WtXcxd1tXfToeYO2tHhp+W1XpUTHA8MLa2dlEWRuGQNezXssii2gcZkDcxgx9VjrfW544EG6mhrQ/iWXmOayZrrS+NhJA8PRtEKXMkIG3Wvk6UjRdx3AYVozuxpyvkMCWNKIkGoR0wCHwlhw6kODbZqNP0z267PueRyWv2hizO6YpddBcTRCE52hJJOsl69erUS8JI1PaY6Xj+7e7jT+cYbGxrOa665xjYNKY799Kc/Tf/1X/+VNA+9HbZpI2u7uD6cKJ0lMpFyDolY0PBEBRUIxkeaN6fp3eyI3W6jx4us8VSGP4QvJGtQawGTRIUJJitZAxPONgVVcCgcoXBgkF7625/p5WfW0OZ1L5qwLZ9ZTvVFbkUGVrW33fVg/Z1JGhJsPAeyROOBKFnahQocjSt96WFbeIConlltkrV1PN37G2pZEHZWKKhs3pgPx1brKnD2BIfEi8ZkDQez46Yb2hhWB0MtzQU99HNzyUz9O9iS21uNtaDp3tjIkgY1P8gPhI1mR9rYH0jaIG697WjuVg9Hi2aUq/+JA32QorvpqHl1pk0b/aEmR7+BqN8AvtMlbEjXKkRtwIizTtZgq56/YhXNnDePTjj7Q5Sd61Empkz1CH/iiSeUtJeojaZOgx2hOCU/u3ur03teIpMfr93uPE7na8WytbWVrr32WkKInF07++yzlbOvnXO1HbY4z6jV4BgEenvYQTZv3jwmF4k+aCAQUHFukOatDdLlOeeco/5gH8jKGopBtQPV+rvdRqP/eNisnQ6RP/AAACAASURBVMx7zpw5yqkEyQ4StclM1lgzE3b7oQP0j4f/QC//7WEzPEupOquLlOobxBZP7e0EZ/RJRtLs4Z1wD5BoxDegSItV4HqaUz1sC1Jj1YxK016NMVnKBlF3NHXQQG+/aafGuqD29nrzE0rVIGuo3yFVozFZg0yh/tadrECWdXVVyrmMU49CtQxVOLzj9WYlaz2TGMgaa0TSF26pSNlM2rDvH+jqpyOnw/kvV9n71x/spjOXTI967ecrm7bVnq0/RMCWDpU2UovCkQ5NdyLT14TMZmXV0xRJz1+xkgpLKwiyNzKa8fXm9JoZr35OTJKjicyxIxSn5Ofk3mqHWTKTHx9rdx6n89Xn4rSQCI5xcl/mse2wRb+0kLXTZOfpILft27erfK94QEjU0hGGZLfRmULWuJEiaw+e4JK1yUjWXJQDoVn+fh+9+szjtP3NjcPU3hVF+VFpLFtJi7raG/bOqqrkNitOagISskrSOkEnImtI0ojnVTbQKFGyvVhPcwqpmOdWXF5CeQWemPAskHV/76AiajhWQd3NTmX82tfXT00tXTFFO/TrAl7g3OzIGh7haFavcKsq3Fp9y0rWGIOl61QIG32ZrF/e0UTHzCpXtnRIyfg8b2YVzS73qhKZvK8mWYcNdbaunt+yv50GwxEqcYVjpHtI2q3d/WZyFBwHsl5x4im05OTTKMuVpaRpkHUml9Ts6OhQQtPGjRsT3go++clPqvsn1pNqsyMUp+Tn5N6abG52Jr+xJGsnETk4P+aIWHY4kzlpdtimjawxEC6QK664Iqld1ZpVy8ki9D54KIBDgJ2j1UjjCPVzObmg0vHwYUeidhg5raVqd550PODYzTWV39lZDKptSDP8GWPgu0g0d/PgQB9tfvl52vbGa7T+2cdjpOnaglxaMauCCryehNI0yJpJAXWquTFB4zPUuokcx+ykaRA0O3SxGpilaozNyVDYuYzPDxU44qj1DGWQqH0dPSpLGRKnoKazTtaQrKEC153KWPWNQh26VI3zWNXgVsnaMBcYSUnQuGBHeXVZjHSdjKw58QpU7fX5WcomzPZgJxI2zgsyhQQMzQikaqjD8fndS+vVnEDWVpW5rg3AGDgGDTnTQfY4hlX++B72dWQy48Qo+A4q8GWrz6DjzzibaurnqONzc3JirkV8lykqcRTp+dznPpf0HjxS5zKs045Qxous9TTKye4pdvdwp/Plc6RS0MOJnVqfux226JsWyVrd0Pr6VMKOZ599Nuk92akOP94g69ato69+9atJXflxHKpMgcRG0+w2GmMfbrKuqqqiH//4x7Rw4ULbpU5kssbiwtEVonoYbo4DvT309isv0rY3N9CWdc/Tnu3bTQzgRAZpuqGqmMrKCpUaN54TGR8Awt7rC9H8Mre66bMEzWUmE8VKJwNdl6a5H6RqEBQ7lukqcN1eDRV4eY0h1eqqbxA1kn9gXjpZK7JByc0uI9WotWAHn1+XqvGdHVmjjy5dc3EPxFzr0jXU4N2dPtMDW5eskSOcE6/oZM2k7cSODcLXw7/4MzuicbiVlbD1/XnjnWZa0WDUIkezJk4xMYpK2ZwUBd+vOv19tPS442nZyacb6nCWSqMPkplA1kiF+etf/zqpUxZSD8MxF+rZkTQ7QnFKfk7urYnml4rAZ3cep/PFXJymPEXflStXKodrhGc5bXbYYpy0kbX651+3TnnIJfNaRr+LLrqIkHHG4xmyY9ktCk+NIEe7IuCoMPX973+fKioq7IZM+rvdRuPgw03W0GQgwYETldZEJWvgzF7eqHLV0dJE+97eRFtfX09vr38xhqSRmaqyrFA5kUG1bVV5Wzcc0jMapLPNTb000NWl1OWQpEfT4ESGGzgcuUBGTNKcGQvhWmi6Cly3VyP5iLfIO8xGDZssS9Nq3qwGDwYJDxzw/kbTyRplL+NJ1er/NeoNDql3dUO5WSJTl7Bn1HFO8KBZiYszi8F2jbhrX6fPlqzZbs0kbX1NRto6WbPKesm0Ia90K1nHI29I01Yv80SEzclcdNU4l9RceMxKOvL41ZTryVd7rHKHj8I3ZjTXmX4sYpHhyPTKK68kHHI09moMakcoTsnPyb013iLipVFOhp/deZzOF+dwkvIU/Zyq6K3ztsM27WTtVE2NE8ODG958KBCerHF2GKi/kwXH8xjpIFCMZbfRh5usU316m2hkDXu0apGIkqL37dxOjbu20M7Nm2nPlo1xSbrak0V1NWUqDlZXaevXl1W9zaQH6RmlKuGIhjCqdEjTIOeyonyTtKFihaqVPZB1FXh5pZE1Da1qegXleNzKuczX4VMhZLrqm6Vq1dlFhGpeICP2/NZV30zcVqkah+px1qg6ppM0YwaCKy0pjKlZjd9Yumay1h258DtnMUPsNj+cwG6NBjW4lazxPb6D6QJN9xiHdM7Vu/D+iBJ3Uo9yJ+TN68ODGZsqrPehRKrxlatPpbmrTqbZRywmTx4qdB3+MppId4mkSckqQkFFjnjfkTY7QnFKfk7urfHmGC+NcrK12J3H6XydpjzFXOKlPXWCtx22GCOtkjUGhOMXVNUbNmywnSOelM444wzlvb1o0SKVWB5SIkgf7vEvvfQS/fGPf6QdO3bYjoUO1qorjg5K0Mluo3FYOh4M7Eg03vQQBgDb07ve9S7HS7Q7z3jbrK0x0uZCEHpFEQoH/dS8fx/t2vgK7d/1Du3btZ2ad2+LsUnjpg9JGiRdBXV3HE9v3TkM5wAJJ1JvQyJGacxj51Q5JmsmQ92BTJemcU6r+hvf6RnUWAXOGEybM00RdUdzJwUGjVzDkKitdmqspbPLZ0rU6MeStC5dW23VfB6QIxPpe+dXmWk38Tun4MR7zi7GanB8p1KAlhZRfqFXlcnUHbl0NTgnRsEx8cga38cjbl3ShjTNKUt14nZ68SdTk2OuaPygwqp0/Xu2mVsLfaCs5oJlK5S3eFFpufKjiNfGWk0OFS2SiCDlZaI2mvhqHtOOUJySn5N7q3UdidIoJ7sG7M7jZL7gojvvvFOZGOxaqgKUPp4dtuibdrLGoFCHw0N5LPOkWoFDgPxNN900YnuMdTy7jUb/w0XWdjHV8S6qTCNr5ckdIYq4kMcE+bvD0RKWg7Tr7U301otrqfmAQdZcIQvrgjoV0hds0iW5LkXSIC04aIH0lMtu1CapXqPk7FRSRo1nztOd7J/TapNmQsYx1vf4DhI1l2LEGs5cVGuSrJ4PHA8XZTWlNNjnp74eIwkOJG5W2eMzHjbg9Y1Xq0Qdz14dT6rmtbEqHCp5pN3UiUtPwQkvbL2xAxfs68qOHjRMCox9W6eh6rcj63hJSNgBTc0lK9vMLgZpeyRknWwf9d9gLlDXkLpuoiTuD6m1Aed4XuMch43XY047m9z5XnK5slU9bHVdoyb2GKjJYXv+7W9/63Rph6VfIkdfJ/dW64TtYqrjLdDuPE7IGrHUMO3aaXVHqv7meR82ssYEnDqDpeMqStVN3sk57TYaYxwOsk4ldk9fZ8aRdShECIZhsg4Fg/TG2jX0zua36J2334pJZoJ1wB5dUphHhVGyhqrXGjal58Z2Ss6QpEH+GA8NZH3esunDJGtdglYkErV3471OzvyZ1d/sqMREjd9PnF+jiJEfMjjFKJMyXlmS1kkax1pzj2Me8RKfgHjwG2crS3TN66rwY2oKlAnA6hWOz1bpWpeyrWMnkqx1uzUfg0IfnOqTv9PJWvceB3FDumWVuJP/41T6QAKHnwNU/7i2DNI2apGHIoa5AXjyXuqe47BpozpX3exZtOo9HyBPQeGYZjqbSmTtJKZ6LMgaBI3kJ6hhbddGqv7OCLLGJF5//XVFaIcOHbJb64h/B1FD7Q51uhNHK6cnykSydhpTHW+NmUbWYUhiLrhERWj7xtdo079foI1r/x5ji1Z1hcsMaQ9kDSLRm13YlJO9BlkjF/SC6iJ1g35mWzOd1FChvIXRoN5GCk7cpHVithI0/8bnbPOHY0ot8vdQfx83t9p8GKioKlNJPUDKOlnrnxVJq3rYRmUp/UEkHlnzg4QdUWNcXRUOjOG4xWrjRKFcyeyiiuD8AYonWWM/rfZq6x7pRI3f9GNA7GiwWevNLiOak+tA7wOyZs1BnsfIIIg9grd9Z6fPDPli9TiuBSZwkPaxZ5xLR51yOi08auWY5RCfKmQ9GonV7h6eTLKGRuSBBx6gH/3oR7aXz2jU3xlD1pgIiBr2VaQITXebOXOmUrcfddRRaSVqzNNuo9FnvCVrpzHVmU7WqshGMKiqYb225hF6/ZV1MZK0LkUzWaf72tElY1SbWlblVWSNrFiQ3OBcxASsO4nFk6I5Ixn6s/OYLknz3LEuJPZgKV6PrbaStUF6Q97q8Sp5MVGjr67+xudtzT3kCRulNe2arqJndbiuAtffK6nTnWt6hscbOxlZ26X3tI6nkzV+K8zLVZK4Tups3+Zj00neOnFjfOSB1+Oz1XfRGG2dtBevOoFOeM+Z9K6zPzImJTWnClk7jamOdx3a3cOTkfXOnTtV+mY7QXM0DxP6nA+rGlyfCDy6n3rqKWWoh2fdaBvygX/oQx8ibGQqsWypnNduo8ebrFOJqc5UsubEJsg49vpzT9LGF583q2GxLRpENrvMSwXRdJCp7Bn3jVdpiiVkvDK54aaOG+3WLr9K2IHGHsl6uBU7jDFpq+OzslV/hPfwcXhNREZY3wkzS2K0AyxV4zgma16DcoyLI02zrZzXUFNeaELE5A1twZ7OfnNNTjC0qsOBTSIJG/ZrVoPHU4frucG5mIeTOTjpAxzRmKz5s/6dlbx53HSSuHWu/HCHB5+d7YavAaTsj3/pG3TsaekpYKSfcyqQdSox1fGuHbt7eCKyTiWmerTqb553xpA1Twi1Vv/+97/Tfffd59jDW98ExE6fe+65dP755495bWy7jca8xlOyTiWmOt6FmwlqcA7HeuEvf6Bn/nSvqfLmJCZsO06m3rYSsZWEWWXNRAws8B6OTokkZJC1VVrDcTo5g8SRT9opOVv3QI+pVnPy5hHIWidnvGdVuKHuNtTeTMzscQ5bKcgKNnysVw/Zgur7xX1dhtkgWknKCQk6VYdjLL32tB1Zoz/yg+sNzlj1i5YpD2o0ZEDr7/PRQLSqnK+7i3o7Wqi3qyPGuTDeOuKRtd5P/53zgeu/Y9/j2c2dYJaoDxdowe+Llyymr/z6kdEMF/fYyU7WqcZUp5OsncZUp0P9nbFkzRODPQChWUhRiiD+LVu2UGNjY4z3ONQLKEzR0NBAxxxzDCHZCdz3xys3byaRdTouikwg62AwRC/+9X565Fd3qJsw26TnlXtN1TATk/mApzly4TuEwbAUo/+DWj2wdWJGv0Tqa/yGjGJMbixF43u2O+M9ey0nU+NiPfklJcMIJp76W4+rxvhWlbee3pQdxZikWfpnGz6TNch8c6ORVhPnTLVZ1eEIl9JDuHg8u9rTumRtJWtgdOk3b6SGI4+igtJSyiIXBfx+GujrpYH+PhVXD7Lu6Wihvq5OamlspK62FkXkTXt2OCLwRGQdDw/dhp4qXnp//brRTSBIOPPDp+3DWFM992Qn61RjqtNF1k5jqtOl/s54sk71wpT+kwOBt19bR7/6xpUmUSPXMyfBwApZRW0lZF0lnUg6tiYgYYJO1l+vfoUYYBBxoptuvB1gci4oKVOS4vTpddTV1UlP3Pc7s3s89bc1rlqtHfmqEziQQaUN+/Oe/rBSbWOO7LXNXt8q4Upbj3qo0CtcpXrlJPIOt44DwraGc3GfZGS96uRT6PIbf0bZWTkUioQpJysL/Gw4YmVn4Y0aJhQOUXZWNkUiiDdvor4+H7XsfYd6uzuoubFJ+Tu0Nh5Ssff9XV22pS5TxSFd/U8951y6+Js3p2s4c5xkZJ0OjZ/TCSdT36ajRoPTeUzFfq4IxF5pgsAYIHDj/1xsOpKpMJ7aYuWJjYbCDCBcfB9C1jLL+8rifKWCBlGhxCH64FXd2KPvoebsHwwqdTVe9d+4j5WQObQK57VzfkKfylmzqaZ+HlXVzaCS4kLKLymlwpJymrVwqXIkuveWG2jd038z0bOqv6Hit0rVCAlKVBcbCU1YooadvNqbq7QLOkm39fSbBSi4YEa87YuXfMTaz6oOh0Oc1aGKj9HV4fo4ycj6giuuobMuutzszglDOEkO/4C4e07jCR8HJMrhkrfID9/ZdIiaGw9Q275dNNDVST19g9Tb3UndHe2mBA4SR7Pb13Rd6qxyh3alevYCalh4JB3/vnNp1jz73P2pzkHIOlXEJl9/IevJt6cZs6KLV86PmYtuT+Qbqk6adu/5eByrj6WfhH/TX1MBBE5Cc5atpNr6OeT15FDlrAaqqZ9LNXUzKSfPCCtTWfeCAXr63l/SH396mzm8Vf2NH1BLu7yyVKm9uWJUd9dQ2Ur00b28QdZoUHXDPs0NWgioW+FMppMRcGAVuJWkkpG17rilq8PhTzAvmibUilsidTjqRusEz5W3cLxO1qPJ7AWTCsL+uAoWyL2ns02RNUvgvR3tiuD7BoMq6Q72KDA4OMw+rgi9o4UKyqqGvfKaC4uNXOR5Xi+5PXmU4/YoJ7vsXLeZ/CTfbTgdFpSVU+WsuTR30VLKynWrOaa7CVmnG9GJN56Q9cTbswkz49/98Fv00qMP2Eo6uoRiklNUSlI31mhY1VgsHM5PLDln5eZSdW0NzVl6LE2bNYfCWjZJqG+5Ehj0uK89+wT98dYbYuzVZ8yrjBsbruKqE2RWg4NYc19ASdA6OXO4F9KJ7usZpC4tOYcVB/0hxilGOlnjvZ7DHNoBTvepHhxys00yjqcO57zgfG6uvIXP77vwYvrwFf876nAmSOJQAnL2O0jhCAfEK+dbUBXaop9B1pFQgPyDgzTQ20v9PqNCGezjOMbX0Ure0grq7WilgrJK6mlvVq/Z0ZR4+cXFqr+3oIhQM9udlx8la49J1pgP/nBOPjeujbHwsxGydnplT95+QtaTd28P+8q621vppcceoPaOLoqEQhQKDaWozM7OIVd2troBFhbkqxuep8i4QeJ9f5dRd1rdYPv9FAmHKKzGCA0byz8YTWAS9S42j+vuIpaQ8B1LSXgPSSk3L4/q586juoYFVFk3g7LcHlP1qgyrUbU7kwGnSN218TW696ZvxSR0WVxbrNT8ThuHZIGEdQcyJmmMAyLf1d5nhgY5HTvVflayx2dkN+PQJ6vTGWKRuaKVHmPN59WLecA7+upfPTxqssbYHAqIfQAhKkLW8nOzRc+a9lMRPReKgWYkmg5UtwCCbNW1F62sBTPKMCKOLtCajCnGkihkTXl5scmMUr0epX98BISs5coYMwQ4dGuwv9cgWC2fdHbOEFm7snMVSfJNj22V/DkSxo0zRMiCBkck61gIBUKDhzHflMPhEPX39SmyZntonreAcnKNuN2cvDyj7KGyjRrqzESFGVwRFBshcoXDtH/3DvrDj78/LKnLCfOGaidbAY0XmsYe3+jLKm8mak5xmUyatp6D7etQ7WLNeDCJ1+CkBRWwXg88Xj+o1qESTxSrzIRtVYFjLD3WGvP60RMvUn5RiSLCdDTd3m19z4Qb73un59bt6vGOsdrd+SGC+6Zrnfq5RbJ2unuTt5+Q9eTd28O+MutNzG5C1puc0+P143SydmXnKILQnZf4dyZmJzdWSPMg/+6WZvrjHT+McSiL5/3thKzRx5qFDJ/ZyzteRjR9XNjW4dQEYi6rrKay8lJlXy8qq6Ki4hLyeAuUZgDrUzhG/Uhbmw6Rr72F3tnyVtzCKfo54DEP7/1khI2CF/GaHmv9jbv+SA1LjzILXFidy+yuC/mdSMhargIha7kGJi0C6SAFtpX2tDXTQ3feSmsffcjEiz3c9RSpI8lfziSte3knkpxhX6+ePpNqZkxXTk3FJWVUVlVNbq+R2QzFUiDAKi1+lksRJFc8w1rwHTQV4ZBRknTnhldo0yv/preef3qYb4BaX5lHeeSnmg1MdzK79NrrafUHPmpK1unYl0l70SZYmJD1VNvx4esVspZrQBBIggCIDmr8J++6nR75/W9ienJebd3ObK0MlqwaGEh6R3ufkrD1ik58ElZtI6Z7xqxZVDmzgapmNVDtzHqC6QBNmQyi9nW21eIz7LK6RgEStiLtaBlHlrRxaOOenfTmP56gl55dM0w9DukaiURSJWzdyUx5hP/np424amkjQkDIekSwTaqDhKwn1XbKYtKBgKl+D0co4B+gNb/9Gf3t9/fESJ6w57JDGQh3xUwjlaZOzomkbLZJg6Q5r7Q+b07PWTdjBlXXz1UJWMpqpimiZa9j0/sY0jScoTSVNz4zWfP3GJ8lWiVhR9Xi+B2+AaHAIG144Vl69uEHYuzxHBqWKmHrTmbKI/x/vkooaSpSdTquUBljKiIgZD0Vd13WnBABVnsr4h3op2d+/0t6/P9+NYyoUQ0K4VbILPba3nY6oqZYvWeyjkfUiJH2DQbihmEplfPJp1PNzHqqP2IhNSxeQSVVNWYokpKi0+SgZV08P5wEggHa+ebr9NjdPxs1YetOZqvPOpsu/sbNpmQ9VuuQy1oQmMwICFlP5t2VtaWMAFTF4VCQAv5B+se9dw0jagx47uJapbaGhHzsnCqCk9X6ve2ke4SDrNFaOnxm7WNrQhP8Dil64TEnKAcxkPW0+jlKes7OzlX2ZUjT40VuQYTFRSKKsB+56yfDCJvTmjpVibOTGcj6km/eovCADV2aICAIpI6AkHXqmMkRkxgBkHX7wX309J/uo+f/9DtTouYiJFh6oSdXeUmDsGeWeVX414s7mk2yZhv0YDhCrRpZM2xqrOUradb8hbRg2QpaeOy7TAcxlWAjFCSXK1tJouNF1Dw31ixs37B+GGEjnIuzpTkh7Biyvu5m5Z0uZD2J/3lkaWOKgJD1mMIrg2c6AqwC5hCng7u201P33RPj9a1IqqKI2Ot7W7ORDWtBdZFyDkPM8Y59rUQej1JzJ3IYQ7jV4uNPIdiiG1YcR7OPWES5eV7T6cuabGO8iRprMhOPRCK0441X6S93/3RYTLkTwraqwS+57mZlRz8ca8r0a1DmJwg4QUDI2glK0mfSIsAe0ljgtjdepWce+F1MHDUcyeaUe2PSiIbJRS+800arG8qVKrzPlU27D3WoTGTW1Kjs0T1/xSqqX7CAFh93ChVXVqvMbfyAoL8ebqB1JzQksdn++jr6463fi/ESZw9xzDWRhI164usajTznUINf+q0fC1Ef7s2V809oBISsJ/T2yeRHiwAKREDdDKLW7bQg2XnVRVRf5DZrb8MODft0MEK0/mA3VeTnKGexeCTNBUFmNzRQ7byFNH/FSiooNTzGEeeMil2Z3mDDDgf99MY/n6K//vaXJmHrHuJM2HjlWGxI1aiippP1Zd++NdOXK/MTBDIaASHrjN4emdxYIxAMBKmztYnu/u61prqX1d4ga/buhmq7LRChxrYeRUTxCBpz5bCruUcuoTnLjqWa6bNUHnLVNG/uiWK7Rfa2UNCvwrr+eMt3zcIlVsLWSRv4oAlZj/XVK+NPJQSErKfSbstaTQTYNtvT3kp/+tnNpo2a1d5VZYWKqJ1mF4PD2PxlR1P9/AUqLrq0ulYlJUEOdKiTVTUozRN6othuQdZ4yMDri4/dT8/+6b6EErb18hKyln84QSB9CAhZpw9LGWkCIMAkHQ6FVX3kx356o5mZTK9HDbv0lsauhM5iLEUj7Kqispwalq+iecuPMcs46jnJoU4GWU8Ugta3UU8QE4qEacNza+jRu38SQ9hImMJOZ/qxTNZIivKRK782Idc/AS5pmeIUQUDIeopstCzTQMBMuRkM0YE9O+gHl3zQdAqD41ROrmFLTpRdDLboFae8lwpLy2nG3Lm0eOWJlFdYbIYkYfyJouJO5Zow60lHiN5Yu4ZeWvNEjCMeyBqqcRA3GswE29p61XuVbvSiy4WsUwFc+goCFgSErOWSmFIIcKpNSLtP/e5OevDnt5vrB9kk8+bOLyyi6rpptGL1e6iwrEKphrmcpyuiUoypsSaiBG13EVgroO3fuZVeeORP9MKf74uJRQdZA0dUDWMsr7rlF7TspP+YlLjY4Sa/CwLpQkDIOl1IyjgTBgFV8jISof+7/hpa+8TjMfPmUCtUtyouK6fKqkpVenLh0ceTW9XDdqv+HBOt19yGVznn5Z4wYDiYqLU2NGzxyLLm7++ltQ/8hja+/vqwbGdM1NBEXP/HJ8lTUDQpNQ4O4JMugkBaEBCyTguMMshEQgCqarRX1zxipBPt6lC1oStrp9H06XVUNXs+1dTPVWSdX1yqiDknO5vY9qxLz7rEaa2dPZEwSTZXa/ENs2Y4zAqBQdr11pv0ytNP0PY31sXEY+PB5wOf/QKdfuFnJq3GYbLssawj8xEQss78PZIZphkBJmsU6njr5bXU291BtbMXUGl1DZWheEZ2jik568Sc5mlM+OF0Z72+7g7aseFV2rFpI/V0tqu11U2rpZM+fBF5i0tFqp7wuy0LONwICFkf7h2Q8487ArqHs25njic5j/vkJuAJ9ZSt/oF+6u4wyLq0ooIoO3fCesJPwK2QKU9iBISsJ/HmytIEgcOBAGsuJqNX/OHAU84pCAABIWu5DgQBQUAQEAQEgQxHQMg6wzdIpicICAKCgCAgCAhZyzUgCAgCgoAgIAhkOAJC1hm+QTI9QUAQEAQEAUFAyFquAUFAEBAEBAFBIMMRELLO8A2S6QkCgoAgIAgIAkLWcg0IAoKAICAICAIZjoCQdYZvkExPEBAEBAFBQBAQspZrQBAQBAQBQUAQyHAEhKwzfINkeoKAICAICAKCgJC1XAOCgCAgCAgCgkCGIyBkneEbJNMTBAQBQUAQEASErOUaEAQEAUFAEBAEMhwBIesM3yCZniAgCAgCgoAgIGQt14AgIAgIAoKAIJDhCAhZBpaIRAAAAhpJREFUZ/gGyfQEAUFAEBAEBAEha7kGBAFBQBAQBASBDEdAyDrDN0imJwgIAoKAICAICFnLNSAICAKCgCAgCGQ4AkLWGb5BMj1BQBAQBAQBQUDIWq4BQUAQEAQEAUEgwxEQss7wDZLpCQKCgCAgCAgCQtZyDQgCgoAgIAgIAhmOgJB1hm+QTE8QEAQEAUFAEBCylmtAEBAEBAFBQBDIcASErDN8g2R6goAgIAgIAoKAkLVcA4KAICAICAKCQIYjIGSd4Rsk0xMEBAFBQBAQBISs5RoQBAQBQUAQEAQyHAEh6wzfIJmeICAICAKCgCAgZC3XgCAgCAgCgoAgkOEICFln+AbJ9AQBQUAQEAQEASFruQYEAUFAEBAEBIEMR0DIOsM3SKYnCAgCgoAgIAgIWcs1IAgIAoKAICAIZDgCQtYZvkEyPUFAEBAEBAFBQMhargFBQBAQBAQBQSDDERCyzvANkukJAoKAICAICAJC1nINCAKCgCAgCAgCGY6AkHWGb5BMTxAQBAQBQUAQELKWa0AQEAQEAUFAEMhwBISsM3yDZHqCgCAgCAgCgoCQtVwDgoAgIAgIAoJAhiMgZJ3hGyTTEwQEAUFAEBAEhKzlGhAEBAFBQBAQBDIcASHrDN8gmZ4gIAgIAoKAICBkLdeAICAICAKCgCCQ4QgIWWf4Bsn0BAFBQBAQBAQBIWu5BgQBQUAQEAQEgQxH4P8DczJblmUm/p0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500306"/>
            <a:ext cx="3786213" cy="146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857496"/>
            <a:ext cx="213599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4429132"/>
            <a:ext cx="1829802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4714884"/>
            <a:ext cx="1965673" cy="13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143636" y="4500570"/>
            <a:ext cx="2857520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29256" y="2357430"/>
            <a:ext cx="3000396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500570"/>
            <a:ext cx="5643602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571744"/>
            <a:ext cx="277710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юджет?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5000660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Marin\Downloads\бюджет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4286280" cy="18097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72198" y="214290"/>
            <a:ext cx="2643206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28604"/>
            <a:ext cx="1619248" cy="153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786322"/>
            <a:ext cx="4652891" cy="13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2500306"/>
            <a:ext cx="2471734" cy="150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4714884"/>
            <a:ext cx="2512842" cy="149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57158" y="1214422"/>
            <a:ext cx="4000528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000760" y="2786058"/>
            <a:ext cx="2928958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285728"/>
            <a:ext cx="3071834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857628"/>
            <a:ext cx="521497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071942"/>
            <a:ext cx="48006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0" y="285728"/>
            <a:ext cx="51312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кредит?</a:t>
            </a: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000372"/>
            <a:ext cx="2463482" cy="1648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585075"/>
            <a:ext cx="2643206" cy="1939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500174"/>
            <a:ext cx="35575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6286512" y="5072074"/>
            <a:ext cx="2143140" cy="1785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5214950"/>
            <a:ext cx="1690684" cy="139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45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</dc:creator>
  <cp:lastModifiedBy>MarinaTihomirovaSpb@outlook.com</cp:lastModifiedBy>
  <cp:revision>12</cp:revision>
  <dcterms:created xsi:type="dcterms:W3CDTF">2022-01-24T17:28:57Z</dcterms:created>
  <dcterms:modified xsi:type="dcterms:W3CDTF">2022-06-14T03:38:05Z</dcterms:modified>
</cp:coreProperties>
</file>