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56" r:id="rId2"/>
    <p:sldId id="262" r:id="rId3"/>
    <p:sldId id="261" r:id="rId4"/>
    <p:sldId id="271" r:id="rId5"/>
    <p:sldId id="264" r:id="rId6"/>
    <p:sldId id="272" r:id="rId7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4" autoAdjust="0"/>
    <p:restoredTop sz="94660"/>
  </p:normalViewPr>
  <p:slideViewPr>
    <p:cSldViewPr snapToGrid="0">
      <p:cViewPr varScale="1">
        <p:scale>
          <a:sx n="68" d="100"/>
          <a:sy n="68" d="100"/>
        </p:scale>
        <p:origin x="47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03BFDD-16D8-4CAC-A17A-FDC34A00178B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2401732-88EB-42DE-9C59-24EC87D23F13}">
      <dgm:prSet phldrT="[Текст]"/>
      <dgm:spPr/>
      <dgm:t>
        <a:bodyPr/>
        <a:lstStyle/>
        <a:p>
          <a:r>
            <a:rPr lang="ru-RU" dirty="0"/>
            <a:t>1. </a:t>
          </a:r>
          <a:r>
            <a:rPr lang="ru-RU" dirty="0" smtClean="0"/>
            <a:t>Координационная деятельность</a:t>
          </a:r>
          <a:endParaRPr lang="ru-RU" dirty="0"/>
        </a:p>
      </dgm:t>
    </dgm:pt>
    <dgm:pt modelId="{037D74E4-5368-4DD8-897F-726CE3896A37}" type="parTrans" cxnId="{CDC5988C-8D30-4662-88C3-4F016F9647C1}">
      <dgm:prSet/>
      <dgm:spPr/>
      <dgm:t>
        <a:bodyPr/>
        <a:lstStyle/>
        <a:p>
          <a:endParaRPr lang="ru-RU"/>
        </a:p>
      </dgm:t>
    </dgm:pt>
    <dgm:pt modelId="{BD3AA5D0-7A0E-4FAA-B9FF-9D1A5771FE0E}" type="sibTrans" cxnId="{CDC5988C-8D30-4662-88C3-4F016F9647C1}">
      <dgm:prSet/>
      <dgm:spPr/>
      <dgm:t>
        <a:bodyPr/>
        <a:lstStyle/>
        <a:p>
          <a:endParaRPr lang="ru-RU"/>
        </a:p>
      </dgm:t>
    </dgm:pt>
    <dgm:pt modelId="{DD3549F8-BC70-4AE6-8CBE-DE2279FB7F18}">
      <dgm:prSet phldrT="[Текст]"/>
      <dgm:spPr/>
      <dgm:t>
        <a:bodyPr/>
        <a:lstStyle/>
        <a:p>
          <a:r>
            <a:rPr lang="ru-RU" dirty="0" smtClean="0"/>
            <a:t>Информационное сопровождение</a:t>
          </a:r>
          <a:endParaRPr lang="ru-RU" dirty="0"/>
        </a:p>
      </dgm:t>
    </dgm:pt>
    <dgm:pt modelId="{7044E09A-CD48-43A3-B7E4-7A00EF720375}" type="parTrans" cxnId="{935CEEB8-5F34-4005-9998-2C94BCA19E3C}">
      <dgm:prSet/>
      <dgm:spPr/>
      <dgm:t>
        <a:bodyPr/>
        <a:lstStyle/>
        <a:p>
          <a:endParaRPr lang="ru-RU"/>
        </a:p>
      </dgm:t>
    </dgm:pt>
    <dgm:pt modelId="{76CBFFA1-1315-448C-8755-95C7CB13B9DD}" type="sibTrans" cxnId="{935CEEB8-5F34-4005-9998-2C94BCA19E3C}">
      <dgm:prSet/>
      <dgm:spPr/>
      <dgm:t>
        <a:bodyPr/>
        <a:lstStyle/>
        <a:p>
          <a:endParaRPr lang="ru-RU"/>
        </a:p>
      </dgm:t>
    </dgm:pt>
    <dgm:pt modelId="{95395F40-C4CC-4394-85B9-764A6A5D8DA5}">
      <dgm:prSet phldrT="[Текст]"/>
      <dgm:spPr/>
      <dgm:t>
        <a:bodyPr/>
        <a:lstStyle/>
        <a:p>
          <a:r>
            <a:rPr lang="ru-RU" dirty="0" smtClean="0"/>
            <a:t>Контроль соблюдения регламента</a:t>
          </a:r>
          <a:endParaRPr lang="ru-RU" dirty="0"/>
        </a:p>
      </dgm:t>
    </dgm:pt>
    <dgm:pt modelId="{CEB3E4B5-A884-43B9-BC86-A3EB05CDE780}" type="parTrans" cxnId="{D256D161-5398-4CBC-B35B-8E9609D57022}">
      <dgm:prSet/>
      <dgm:spPr/>
      <dgm:t>
        <a:bodyPr/>
        <a:lstStyle/>
        <a:p>
          <a:endParaRPr lang="ru-RU"/>
        </a:p>
      </dgm:t>
    </dgm:pt>
    <dgm:pt modelId="{6CF74DCB-B51B-4880-9AA3-59B0D9FCCFB8}" type="sibTrans" cxnId="{D256D161-5398-4CBC-B35B-8E9609D57022}">
      <dgm:prSet/>
      <dgm:spPr/>
      <dgm:t>
        <a:bodyPr/>
        <a:lstStyle/>
        <a:p>
          <a:endParaRPr lang="ru-RU"/>
        </a:p>
      </dgm:t>
    </dgm:pt>
    <dgm:pt modelId="{28951CC3-636F-461C-8516-C6026E779791}">
      <dgm:prSet phldrT="[Текст]"/>
      <dgm:spPr/>
      <dgm:t>
        <a:bodyPr/>
        <a:lstStyle/>
        <a:p>
          <a:r>
            <a:rPr lang="ru-RU" dirty="0"/>
            <a:t>2. </a:t>
          </a:r>
          <a:r>
            <a:rPr lang="ru-RU" dirty="0" smtClean="0"/>
            <a:t>Организационная деятельность</a:t>
          </a:r>
          <a:endParaRPr lang="ru-RU" dirty="0"/>
        </a:p>
      </dgm:t>
    </dgm:pt>
    <dgm:pt modelId="{4149696D-B75A-4432-8B5B-5A68D135BE19}" type="parTrans" cxnId="{EB665BD8-940F-4A5A-9D35-851BE8C495EF}">
      <dgm:prSet/>
      <dgm:spPr/>
      <dgm:t>
        <a:bodyPr/>
        <a:lstStyle/>
        <a:p>
          <a:endParaRPr lang="ru-RU"/>
        </a:p>
      </dgm:t>
    </dgm:pt>
    <dgm:pt modelId="{57ECBE70-59DA-4B03-946E-6B9370D2C745}" type="sibTrans" cxnId="{EB665BD8-940F-4A5A-9D35-851BE8C495EF}">
      <dgm:prSet/>
      <dgm:spPr/>
      <dgm:t>
        <a:bodyPr/>
        <a:lstStyle/>
        <a:p>
          <a:endParaRPr lang="ru-RU"/>
        </a:p>
      </dgm:t>
    </dgm:pt>
    <dgm:pt modelId="{8EEEB7C4-EEE6-4A90-AD9C-683E343ED178}">
      <dgm:prSet phldrT="[Текст]"/>
      <dgm:spPr/>
      <dgm:t>
        <a:bodyPr/>
        <a:lstStyle/>
        <a:p>
          <a:r>
            <a:rPr lang="ru-RU" dirty="0" smtClean="0"/>
            <a:t>Организация мероприятий районного и межрайонного масштаба</a:t>
          </a:r>
          <a:endParaRPr lang="ru-RU" dirty="0"/>
        </a:p>
      </dgm:t>
    </dgm:pt>
    <dgm:pt modelId="{EB477F57-A837-49C8-860B-0CCBCF20BC00}" type="parTrans" cxnId="{7BB8F633-BF3B-4283-B2D2-970C00026C9B}">
      <dgm:prSet/>
      <dgm:spPr/>
      <dgm:t>
        <a:bodyPr/>
        <a:lstStyle/>
        <a:p>
          <a:endParaRPr lang="ru-RU"/>
        </a:p>
      </dgm:t>
    </dgm:pt>
    <dgm:pt modelId="{EA989E03-2FF5-400A-A799-E90D6A45571A}" type="sibTrans" cxnId="{7BB8F633-BF3B-4283-B2D2-970C00026C9B}">
      <dgm:prSet/>
      <dgm:spPr/>
      <dgm:t>
        <a:bodyPr/>
        <a:lstStyle/>
        <a:p>
          <a:endParaRPr lang="ru-RU"/>
        </a:p>
      </dgm:t>
    </dgm:pt>
    <dgm:pt modelId="{F3E414B3-D827-4765-95DE-DDD257450359}">
      <dgm:prSet phldrT="[Текст]"/>
      <dgm:spPr/>
      <dgm:t>
        <a:bodyPr/>
        <a:lstStyle/>
        <a:p>
          <a:r>
            <a:rPr lang="ru-RU" dirty="0" smtClean="0"/>
            <a:t>Организация различных форматов диссем</a:t>
          </a:r>
          <a:r>
            <a:rPr lang="ru-RU" b="0" i="0" dirty="0" smtClean="0"/>
            <a:t>инации педагогического опыта</a:t>
          </a:r>
          <a:endParaRPr lang="ru-RU" dirty="0"/>
        </a:p>
      </dgm:t>
    </dgm:pt>
    <dgm:pt modelId="{2DCE8608-7FE7-4D42-8F55-51C7C814520D}" type="parTrans" cxnId="{F895748D-11E9-4DB8-9251-1E7461FE7FB6}">
      <dgm:prSet/>
      <dgm:spPr/>
      <dgm:t>
        <a:bodyPr/>
        <a:lstStyle/>
        <a:p>
          <a:endParaRPr lang="ru-RU"/>
        </a:p>
      </dgm:t>
    </dgm:pt>
    <dgm:pt modelId="{91EE5004-CD80-4594-BAE3-291BD4BDEFBE}" type="sibTrans" cxnId="{F895748D-11E9-4DB8-9251-1E7461FE7FB6}">
      <dgm:prSet/>
      <dgm:spPr/>
      <dgm:t>
        <a:bodyPr/>
        <a:lstStyle/>
        <a:p>
          <a:endParaRPr lang="ru-RU"/>
        </a:p>
      </dgm:t>
    </dgm:pt>
    <dgm:pt modelId="{E1E03AA7-EF33-4F27-B84A-CF9B12780C70}">
      <dgm:prSet phldrT="[Текст]"/>
      <dgm:spPr/>
      <dgm:t>
        <a:bodyPr/>
        <a:lstStyle/>
        <a:p>
          <a:r>
            <a:rPr lang="ru-RU" dirty="0" smtClean="0"/>
            <a:t>Организация взаимодействия различного уровня и направленности</a:t>
          </a:r>
          <a:endParaRPr lang="ru-RU" dirty="0"/>
        </a:p>
      </dgm:t>
    </dgm:pt>
    <dgm:pt modelId="{459D13D1-89E3-4DF6-B6C8-9C5771160D0D}" type="parTrans" cxnId="{86C6828B-58B8-4ECB-BD10-16414AF73A93}">
      <dgm:prSet/>
      <dgm:spPr/>
      <dgm:t>
        <a:bodyPr/>
        <a:lstStyle/>
        <a:p>
          <a:endParaRPr lang="ru-RU"/>
        </a:p>
      </dgm:t>
    </dgm:pt>
    <dgm:pt modelId="{EABAFA67-DA2C-4C4B-A6E2-363FA4795D68}" type="sibTrans" cxnId="{86C6828B-58B8-4ECB-BD10-16414AF73A93}">
      <dgm:prSet/>
      <dgm:spPr/>
      <dgm:t>
        <a:bodyPr/>
        <a:lstStyle/>
        <a:p>
          <a:endParaRPr lang="ru-RU"/>
        </a:p>
      </dgm:t>
    </dgm:pt>
    <dgm:pt modelId="{9970AA40-C9D3-418B-AB2F-A4F5E23888AB}">
      <dgm:prSet phldrT="[Текст]"/>
      <dgm:spPr/>
      <dgm:t>
        <a:bodyPr/>
        <a:lstStyle/>
        <a:p>
          <a:r>
            <a:rPr lang="ru-RU" dirty="0" smtClean="0"/>
            <a:t>3. Методическое сопровождение</a:t>
          </a:r>
          <a:endParaRPr lang="ru-RU" dirty="0"/>
        </a:p>
      </dgm:t>
    </dgm:pt>
    <dgm:pt modelId="{F948DC66-1FFF-4E3B-9F8A-D2729EC7F060}" type="parTrans" cxnId="{A6AF140A-6172-4400-B435-1E8A8DC5EDC2}">
      <dgm:prSet/>
      <dgm:spPr/>
      <dgm:t>
        <a:bodyPr/>
        <a:lstStyle/>
        <a:p>
          <a:endParaRPr lang="ru-RU"/>
        </a:p>
      </dgm:t>
    </dgm:pt>
    <dgm:pt modelId="{80EB1D2B-CA68-4DAF-9216-1746B5D1EB2E}" type="sibTrans" cxnId="{A6AF140A-6172-4400-B435-1E8A8DC5EDC2}">
      <dgm:prSet/>
      <dgm:spPr/>
      <dgm:t>
        <a:bodyPr/>
        <a:lstStyle/>
        <a:p>
          <a:endParaRPr lang="ru-RU"/>
        </a:p>
      </dgm:t>
    </dgm:pt>
    <dgm:pt modelId="{3F495043-7818-43DF-89EC-5CEC4EAA18A4}">
      <dgm:prSet phldrT="[Текст]"/>
      <dgm:spPr/>
      <dgm:t>
        <a:bodyPr/>
        <a:lstStyle/>
        <a:p>
          <a:r>
            <a:rPr lang="ru-RU" dirty="0" smtClean="0"/>
            <a:t>Внесение изменений в планы РМО</a:t>
          </a:r>
          <a:endParaRPr lang="ru-RU" dirty="0"/>
        </a:p>
      </dgm:t>
    </dgm:pt>
    <dgm:pt modelId="{6ADFC689-9171-4D95-AF49-FA58A4B26513}" type="parTrans" cxnId="{2C24B002-E834-46AD-AC41-632D8A508CDB}">
      <dgm:prSet/>
      <dgm:spPr/>
      <dgm:t>
        <a:bodyPr/>
        <a:lstStyle/>
        <a:p>
          <a:endParaRPr lang="ru-RU"/>
        </a:p>
      </dgm:t>
    </dgm:pt>
    <dgm:pt modelId="{B128EFFA-044D-4514-8DD2-9595AE6F2E64}" type="sibTrans" cxnId="{2C24B002-E834-46AD-AC41-632D8A508CDB}">
      <dgm:prSet/>
      <dgm:spPr/>
      <dgm:t>
        <a:bodyPr/>
        <a:lstStyle/>
        <a:p>
          <a:endParaRPr lang="ru-RU"/>
        </a:p>
      </dgm:t>
    </dgm:pt>
    <dgm:pt modelId="{11DED7FB-7A50-426B-9F40-8197E6F139EB}">
      <dgm:prSet phldrT="[Текст]"/>
      <dgm:spPr/>
      <dgm:t>
        <a:bodyPr/>
        <a:lstStyle/>
        <a:p>
          <a:r>
            <a:rPr lang="ru-RU" dirty="0" smtClean="0"/>
            <a:t>Индивидуальное консультирование</a:t>
          </a:r>
          <a:endParaRPr lang="ru-RU" dirty="0"/>
        </a:p>
      </dgm:t>
    </dgm:pt>
    <dgm:pt modelId="{FD367B0D-0783-471D-8094-92ADA5F63DA8}" type="parTrans" cxnId="{FDC40344-A265-432C-80E3-ABDE4B9C6A6F}">
      <dgm:prSet/>
      <dgm:spPr/>
      <dgm:t>
        <a:bodyPr/>
        <a:lstStyle/>
        <a:p>
          <a:endParaRPr lang="ru-RU"/>
        </a:p>
      </dgm:t>
    </dgm:pt>
    <dgm:pt modelId="{28ADD77C-99AE-49BF-8518-172BBC7352F7}" type="sibTrans" cxnId="{FDC40344-A265-432C-80E3-ABDE4B9C6A6F}">
      <dgm:prSet/>
      <dgm:spPr/>
      <dgm:t>
        <a:bodyPr/>
        <a:lstStyle/>
        <a:p>
          <a:endParaRPr lang="ru-RU"/>
        </a:p>
      </dgm:t>
    </dgm:pt>
    <dgm:pt modelId="{83A14BFD-511F-4430-85BB-C7F88E62B9BC}">
      <dgm:prSet phldrT="[Текст]"/>
      <dgm:spPr/>
      <dgm:t>
        <a:bodyPr/>
        <a:lstStyle/>
        <a:p>
          <a:r>
            <a:rPr lang="ru-RU" dirty="0" smtClean="0"/>
            <a:t>Реализация программ повышения квалификации</a:t>
          </a:r>
          <a:endParaRPr lang="ru-RU" dirty="0"/>
        </a:p>
      </dgm:t>
    </dgm:pt>
    <dgm:pt modelId="{32400DA9-3209-4C1A-BD97-95EC700B6DBD}" type="parTrans" cxnId="{DBD50F95-FAE0-48BA-9661-7C45E3367844}">
      <dgm:prSet/>
      <dgm:spPr/>
      <dgm:t>
        <a:bodyPr/>
        <a:lstStyle/>
        <a:p>
          <a:endParaRPr lang="ru-RU"/>
        </a:p>
      </dgm:t>
    </dgm:pt>
    <dgm:pt modelId="{18B6892A-F1AC-46D8-819E-CF6B1AFE52A0}" type="sibTrans" cxnId="{DBD50F95-FAE0-48BA-9661-7C45E3367844}">
      <dgm:prSet/>
      <dgm:spPr/>
      <dgm:t>
        <a:bodyPr/>
        <a:lstStyle/>
        <a:p>
          <a:endParaRPr lang="ru-RU"/>
        </a:p>
      </dgm:t>
    </dgm:pt>
    <dgm:pt modelId="{594A4F14-D867-4D45-831F-11038459C1BD}">
      <dgm:prSet phldrT="[Текст]"/>
      <dgm:spPr/>
      <dgm:t>
        <a:bodyPr/>
        <a:lstStyle/>
        <a:p>
          <a:r>
            <a:rPr lang="ru-RU" dirty="0" smtClean="0"/>
            <a:t>Организация взаимодействия с АППО, ЦНППМ, </a:t>
          </a:r>
          <a:r>
            <a:rPr lang="ru-RU" dirty="0" err="1" smtClean="0"/>
            <a:t>РЦОКОиЦИТ</a:t>
          </a:r>
          <a:endParaRPr lang="ru-RU" dirty="0"/>
        </a:p>
      </dgm:t>
    </dgm:pt>
    <dgm:pt modelId="{72C359BF-CAD1-4DD2-A770-F088ADAD9A41}" type="parTrans" cxnId="{D020447C-2E54-4FB3-90CE-A66593A2BE9B}">
      <dgm:prSet/>
      <dgm:spPr/>
      <dgm:t>
        <a:bodyPr/>
        <a:lstStyle/>
        <a:p>
          <a:endParaRPr lang="ru-RU"/>
        </a:p>
      </dgm:t>
    </dgm:pt>
    <dgm:pt modelId="{481CA58B-A84A-48F5-B002-EA0BB6655D85}" type="sibTrans" cxnId="{D020447C-2E54-4FB3-90CE-A66593A2BE9B}">
      <dgm:prSet/>
      <dgm:spPr/>
      <dgm:t>
        <a:bodyPr/>
        <a:lstStyle/>
        <a:p>
          <a:endParaRPr lang="ru-RU"/>
        </a:p>
      </dgm:t>
    </dgm:pt>
    <dgm:pt modelId="{1D10449E-2190-4B3D-B78E-324DB6343174}" type="pres">
      <dgm:prSet presAssocID="{3703BFDD-16D8-4CAC-A17A-FDC34A00178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0E61D50-2A94-4329-9101-7A6FBB52BDBA}" type="pres">
      <dgm:prSet presAssocID="{12401732-88EB-42DE-9C59-24EC87D23F13}" presName="root" presStyleCnt="0"/>
      <dgm:spPr/>
    </dgm:pt>
    <dgm:pt modelId="{5A037CDF-740C-42B2-9C20-8FB98419EBAA}" type="pres">
      <dgm:prSet presAssocID="{12401732-88EB-42DE-9C59-24EC87D23F13}" presName="rootComposite" presStyleCnt="0"/>
      <dgm:spPr/>
    </dgm:pt>
    <dgm:pt modelId="{329EEA4B-8C9E-4497-9978-22B7F6C7A3F2}" type="pres">
      <dgm:prSet presAssocID="{12401732-88EB-42DE-9C59-24EC87D23F13}" presName="rootText" presStyleLbl="node1" presStyleIdx="0" presStyleCnt="3" custScaleX="125970"/>
      <dgm:spPr/>
      <dgm:t>
        <a:bodyPr/>
        <a:lstStyle/>
        <a:p>
          <a:endParaRPr lang="ru-RU"/>
        </a:p>
      </dgm:t>
    </dgm:pt>
    <dgm:pt modelId="{7316AB5A-250E-43BD-BE6F-797942263A51}" type="pres">
      <dgm:prSet presAssocID="{12401732-88EB-42DE-9C59-24EC87D23F13}" presName="rootConnector" presStyleLbl="node1" presStyleIdx="0" presStyleCnt="3"/>
      <dgm:spPr/>
      <dgm:t>
        <a:bodyPr/>
        <a:lstStyle/>
        <a:p>
          <a:endParaRPr lang="ru-RU"/>
        </a:p>
      </dgm:t>
    </dgm:pt>
    <dgm:pt modelId="{24AC3FDB-4237-4591-84A2-006123ED5185}" type="pres">
      <dgm:prSet presAssocID="{12401732-88EB-42DE-9C59-24EC87D23F13}" presName="childShape" presStyleCnt="0"/>
      <dgm:spPr/>
    </dgm:pt>
    <dgm:pt modelId="{8B393BE9-A13D-4ABD-8153-28500709EF72}" type="pres">
      <dgm:prSet presAssocID="{7044E09A-CD48-43A3-B7E4-7A00EF720375}" presName="Name13" presStyleLbl="parChTrans1D2" presStyleIdx="0" presStyleCnt="9"/>
      <dgm:spPr/>
      <dgm:t>
        <a:bodyPr/>
        <a:lstStyle/>
        <a:p>
          <a:endParaRPr lang="ru-RU"/>
        </a:p>
      </dgm:t>
    </dgm:pt>
    <dgm:pt modelId="{BECAABFD-C672-4AEF-98DC-B50E57AD5A73}" type="pres">
      <dgm:prSet presAssocID="{DD3549F8-BC70-4AE6-8CBE-DE2279FB7F18}" presName="childText" presStyleLbl="bgAcc1" presStyleIdx="0" presStyleCnt="9" custScaleX="1607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F26C61-B4E3-426D-AD66-3C02CE556188}" type="pres">
      <dgm:prSet presAssocID="{CEB3E4B5-A884-43B9-BC86-A3EB05CDE780}" presName="Name13" presStyleLbl="parChTrans1D2" presStyleIdx="1" presStyleCnt="9"/>
      <dgm:spPr/>
      <dgm:t>
        <a:bodyPr/>
        <a:lstStyle/>
        <a:p>
          <a:endParaRPr lang="ru-RU"/>
        </a:p>
      </dgm:t>
    </dgm:pt>
    <dgm:pt modelId="{C8BF0954-B392-4DFA-A9A0-E8FF5D3ECA4D}" type="pres">
      <dgm:prSet presAssocID="{95395F40-C4CC-4394-85B9-764A6A5D8DA5}" presName="childText" presStyleLbl="bgAcc1" presStyleIdx="1" presStyleCnt="9" custScaleX="1655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76BFB1-9EA7-4C47-9277-39964685AC91}" type="pres">
      <dgm:prSet presAssocID="{459D13D1-89E3-4DF6-B6C8-9C5771160D0D}" presName="Name13" presStyleLbl="parChTrans1D2" presStyleIdx="2" presStyleCnt="9"/>
      <dgm:spPr/>
    </dgm:pt>
    <dgm:pt modelId="{9A24C39E-2F77-4E54-A7D9-EB76D8F996C3}" type="pres">
      <dgm:prSet presAssocID="{E1E03AA7-EF33-4F27-B84A-CF9B12780C70}" presName="childText" presStyleLbl="bgAcc1" presStyleIdx="2" presStyleCnt="9" custScaleX="1658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019A0D-9FAF-409F-A6AC-2CC5774593CD}" type="pres">
      <dgm:prSet presAssocID="{28951CC3-636F-461C-8516-C6026E779791}" presName="root" presStyleCnt="0"/>
      <dgm:spPr/>
    </dgm:pt>
    <dgm:pt modelId="{A9F7E0ED-B6D2-4AB6-9032-8F33D64C47D2}" type="pres">
      <dgm:prSet presAssocID="{28951CC3-636F-461C-8516-C6026E779791}" presName="rootComposite" presStyleCnt="0"/>
      <dgm:spPr/>
    </dgm:pt>
    <dgm:pt modelId="{9DC0A075-36E8-46DC-BEAC-5A4E8A36EE13}" type="pres">
      <dgm:prSet presAssocID="{28951CC3-636F-461C-8516-C6026E779791}" presName="rootText" presStyleLbl="node1" presStyleIdx="1" presStyleCnt="3" custScaleX="125416"/>
      <dgm:spPr/>
      <dgm:t>
        <a:bodyPr/>
        <a:lstStyle/>
        <a:p>
          <a:endParaRPr lang="ru-RU"/>
        </a:p>
      </dgm:t>
    </dgm:pt>
    <dgm:pt modelId="{1C042E77-D897-46E3-93A4-2E0DC1233814}" type="pres">
      <dgm:prSet presAssocID="{28951CC3-636F-461C-8516-C6026E779791}" presName="rootConnector" presStyleLbl="node1" presStyleIdx="1" presStyleCnt="3"/>
      <dgm:spPr/>
      <dgm:t>
        <a:bodyPr/>
        <a:lstStyle/>
        <a:p>
          <a:endParaRPr lang="ru-RU"/>
        </a:p>
      </dgm:t>
    </dgm:pt>
    <dgm:pt modelId="{D11C5BC7-FF4F-406C-AE9F-AE31A80A4C85}" type="pres">
      <dgm:prSet presAssocID="{28951CC3-636F-461C-8516-C6026E779791}" presName="childShape" presStyleCnt="0"/>
      <dgm:spPr/>
    </dgm:pt>
    <dgm:pt modelId="{71B84B27-A308-4960-A057-BC9D7BCD8FAB}" type="pres">
      <dgm:prSet presAssocID="{EB477F57-A837-49C8-860B-0CCBCF20BC00}" presName="Name13" presStyleLbl="parChTrans1D2" presStyleIdx="3" presStyleCnt="9"/>
      <dgm:spPr/>
      <dgm:t>
        <a:bodyPr/>
        <a:lstStyle/>
        <a:p>
          <a:endParaRPr lang="ru-RU"/>
        </a:p>
      </dgm:t>
    </dgm:pt>
    <dgm:pt modelId="{E9D12CEC-CD4D-46A9-85C0-3AFB36468BF9}" type="pres">
      <dgm:prSet presAssocID="{8EEEB7C4-EEE6-4A90-AD9C-683E343ED178}" presName="childText" presStyleLbl="bgAcc1" presStyleIdx="3" presStyleCnt="9" custScaleX="1618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595DA4-5777-4876-A25D-CD11C662CCB6}" type="pres">
      <dgm:prSet presAssocID="{72C359BF-CAD1-4DD2-A770-F088ADAD9A41}" presName="Name13" presStyleLbl="parChTrans1D2" presStyleIdx="4" presStyleCnt="9"/>
      <dgm:spPr/>
    </dgm:pt>
    <dgm:pt modelId="{7BCA6B6B-A7CE-40D9-A402-24E14A699F61}" type="pres">
      <dgm:prSet presAssocID="{594A4F14-D867-4D45-831F-11038459C1BD}" presName="childText" presStyleLbl="bgAcc1" presStyleIdx="4" presStyleCnt="9" custScaleX="1617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6DF9E6-ABF9-4FEA-9ECC-AB6B613C5CBF}" type="pres">
      <dgm:prSet presAssocID="{2DCE8608-7FE7-4D42-8F55-51C7C814520D}" presName="Name13" presStyleLbl="parChTrans1D2" presStyleIdx="5" presStyleCnt="9"/>
      <dgm:spPr/>
      <dgm:t>
        <a:bodyPr/>
        <a:lstStyle/>
        <a:p>
          <a:endParaRPr lang="ru-RU"/>
        </a:p>
      </dgm:t>
    </dgm:pt>
    <dgm:pt modelId="{56CC027B-2EB3-4DEB-B8EA-8339AEE97F87}" type="pres">
      <dgm:prSet presAssocID="{F3E414B3-D827-4765-95DE-DDD257450359}" presName="childText" presStyleLbl="bgAcc1" presStyleIdx="5" presStyleCnt="9" custScaleX="1649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A52E49-E0B7-4EB9-B39E-811412D631F5}" type="pres">
      <dgm:prSet presAssocID="{9970AA40-C9D3-418B-AB2F-A4F5E23888AB}" presName="root" presStyleCnt="0"/>
      <dgm:spPr/>
    </dgm:pt>
    <dgm:pt modelId="{9377E5BF-60EA-4B85-A208-AEA218F5B915}" type="pres">
      <dgm:prSet presAssocID="{9970AA40-C9D3-418B-AB2F-A4F5E23888AB}" presName="rootComposite" presStyleCnt="0"/>
      <dgm:spPr/>
    </dgm:pt>
    <dgm:pt modelId="{6F37C0B2-E8FA-4CCA-83C9-B3969528494D}" type="pres">
      <dgm:prSet presAssocID="{9970AA40-C9D3-418B-AB2F-A4F5E23888AB}" presName="rootText" presStyleLbl="node1" presStyleIdx="2" presStyleCnt="3" custScaleX="132008"/>
      <dgm:spPr/>
      <dgm:t>
        <a:bodyPr/>
        <a:lstStyle/>
        <a:p>
          <a:endParaRPr lang="ru-RU"/>
        </a:p>
      </dgm:t>
    </dgm:pt>
    <dgm:pt modelId="{846E57BB-6E9B-4C69-8A1A-933F2CB17CC2}" type="pres">
      <dgm:prSet presAssocID="{9970AA40-C9D3-418B-AB2F-A4F5E23888AB}" presName="rootConnector" presStyleLbl="node1" presStyleIdx="2" presStyleCnt="3"/>
      <dgm:spPr/>
      <dgm:t>
        <a:bodyPr/>
        <a:lstStyle/>
        <a:p>
          <a:endParaRPr lang="ru-RU"/>
        </a:p>
      </dgm:t>
    </dgm:pt>
    <dgm:pt modelId="{86DA36E2-C399-462F-9596-261542224B82}" type="pres">
      <dgm:prSet presAssocID="{9970AA40-C9D3-418B-AB2F-A4F5E23888AB}" presName="childShape" presStyleCnt="0"/>
      <dgm:spPr/>
    </dgm:pt>
    <dgm:pt modelId="{0800A906-6167-4198-A088-6CB53DD8DA08}" type="pres">
      <dgm:prSet presAssocID="{6ADFC689-9171-4D95-AF49-FA58A4B26513}" presName="Name13" presStyleLbl="parChTrans1D2" presStyleIdx="6" presStyleCnt="9"/>
      <dgm:spPr/>
    </dgm:pt>
    <dgm:pt modelId="{14E85510-47CE-4B46-8387-17A8CE6E4D2C}" type="pres">
      <dgm:prSet presAssocID="{3F495043-7818-43DF-89EC-5CEC4EAA18A4}" presName="childText" presStyleLbl="bgAcc1" presStyleIdx="6" presStyleCnt="9" custScaleX="1591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451E19-762A-445B-BE63-D1299C4FA60A}" type="pres">
      <dgm:prSet presAssocID="{FD367B0D-0783-471D-8094-92ADA5F63DA8}" presName="Name13" presStyleLbl="parChTrans1D2" presStyleIdx="7" presStyleCnt="9"/>
      <dgm:spPr/>
    </dgm:pt>
    <dgm:pt modelId="{9FC4A1F4-5A5E-46D9-87E5-52DB691755A2}" type="pres">
      <dgm:prSet presAssocID="{11DED7FB-7A50-426B-9F40-8197E6F139EB}" presName="childText" presStyleLbl="bgAcc1" presStyleIdx="7" presStyleCnt="9" custScaleX="1591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1E7037-1C3F-4528-AB9D-55B69405BBF3}" type="pres">
      <dgm:prSet presAssocID="{32400DA9-3209-4C1A-BD97-95EC700B6DBD}" presName="Name13" presStyleLbl="parChTrans1D2" presStyleIdx="8" presStyleCnt="9"/>
      <dgm:spPr/>
    </dgm:pt>
    <dgm:pt modelId="{F8AF6929-9B81-4EB7-B520-0835A896BAB9}" type="pres">
      <dgm:prSet presAssocID="{83A14BFD-511F-4430-85BB-C7F88E62B9BC}" presName="childText" presStyleLbl="bgAcc1" presStyleIdx="8" presStyleCnt="9" custScaleX="1591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24B002-E834-46AD-AC41-632D8A508CDB}" srcId="{9970AA40-C9D3-418B-AB2F-A4F5E23888AB}" destId="{3F495043-7818-43DF-89EC-5CEC4EAA18A4}" srcOrd="0" destOrd="0" parTransId="{6ADFC689-9171-4D95-AF49-FA58A4B26513}" sibTransId="{B128EFFA-044D-4514-8DD2-9595AE6F2E64}"/>
    <dgm:cxn modelId="{DBD50F95-FAE0-48BA-9661-7C45E3367844}" srcId="{9970AA40-C9D3-418B-AB2F-A4F5E23888AB}" destId="{83A14BFD-511F-4430-85BB-C7F88E62B9BC}" srcOrd="2" destOrd="0" parTransId="{32400DA9-3209-4C1A-BD97-95EC700B6DBD}" sibTransId="{18B6892A-F1AC-46D8-819E-CF6B1AFE52A0}"/>
    <dgm:cxn modelId="{27B42C8D-449A-4129-9F41-8DAA915F6ADE}" type="presOf" srcId="{459D13D1-89E3-4DF6-B6C8-9C5771160D0D}" destId="{8F76BFB1-9EA7-4C47-9277-39964685AC91}" srcOrd="0" destOrd="0" presId="urn:microsoft.com/office/officeart/2005/8/layout/hierarchy3"/>
    <dgm:cxn modelId="{D256D161-5398-4CBC-B35B-8E9609D57022}" srcId="{12401732-88EB-42DE-9C59-24EC87D23F13}" destId="{95395F40-C4CC-4394-85B9-764A6A5D8DA5}" srcOrd="1" destOrd="0" parTransId="{CEB3E4B5-A884-43B9-BC86-A3EB05CDE780}" sibTransId="{6CF74DCB-B51B-4880-9AA3-59B0D9FCCFB8}"/>
    <dgm:cxn modelId="{F895748D-11E9-4DB8-9251-1E7461FE7FB6}" srcId="{28951CC3-636F-461C-8516-C6026E779791}" destId="{F3E414B3-D827-4765-95DE-DDD257450359}" srcOrd="2" destOrd="0" parTransId="{2DCE8608-7FE7-4D42-8F55-51C7C814520D}" sibTransId="{91EE5004-CD80-4594-BAE3-291BD4BDEFBE}"/>
    <dgm:cxn modelId="{D43A157F-B862-474C-9DC7-E018B5C02659}" type="presOf" srcId="{11DED7FB-7A50-426B-9F40-8197E6F139EB}" destId="{9FC4A1F4-5A5E-46D9-87E5-52DB691755A2}" srcOrd="0" destOrd="0" presId="urn:microsoft.com/office/officeart/2005/8/layout/hierarchy3"/>
    <dgm:cxn modelId="{CA594148-2A9D-4E5D-90F4-41F7C1901C7E}" type="presOf" srcId="{28951CC3-636F-461C-8516-C6026E779791}" destId="{1C042E77-D897-46E3-93A4-2E0DC1233814}" srcOrd="1" destOrd="0" presId="urn:microsoft.com/office/officeart/2005/8/layout/hierarchy3"/>
    <dgm:cxn modelId="{B25E1C81-08E7-412E-929B-BA615937E9B2}" type="presOf" srcId="{12401732-88EB-42DE-9C59-24EC87D23F13}" destId="{329EEA4B-8C9E-4497-9978-22B7F6C7A3F2}" srcOrd="0" destOrd="0" presId="urn:microsoft.com/office/officeart/2005/8/layout/hierarchy3"/>
    <dgm:cxn modelId="{34F6C2C7-E663-419D-B8E0-4FC0A1B0BC7C}" type="presOf" srcId="{CEB3E4B5-A884-43B9-BC86-A3EB05CDE780}" destId="{68F26C61-B4E3-426D-AD66-3C02CE556188}" srcOrd="0" destOrd="0" presId="urn:microsoft.com/office/officeart/2005/8/layout/hierarchy3"/>
    <dgm:cxn modelId="{D020447C-2E54-4FB3-90CE-A66593A2BE9B}" srcId="{28951CC3-636F-461C-8516-C6026E779791}" destId="{594A4F14-D867-4D45-831F-11038459C1BD}" srcOrd="1" destOrd="0" parTransId="{72C359BF-CAD1-4DD2-A770-F088ADAD9A41}" sibTransId="{481CA58B-A84A-48F5-B002-EA0BB6655D85}"/>
    <dgm:cxn modelId="{A6AF140A-6172-4400-B435-1E8A8DC5EDC2}" srcId="{3703BFDD-16D8-4CAC-A17A-FDC34A00178B}" destId="{9970AA40-C9D3-418B-AB2F-A4F5E23888AB}" srcOrd="2" destOrd="0" parTransId="{F948DC66-1FFF-4E3B-9F8A-D2729EC7F060}" sibTransId="{80EB1D2B-CA68-4DAF-9216-1746B5D1EB2E}"/>
    <dgm:cxn modelId="{66A37F55-00F7-4B81-AF5C-07C3A5322E95}" type="presOf" srcId="{594A4F14-D867-4D45-831F-11038459C1BD}" destId="{7BCA6B6B-A7CE-40D9-A402-24E14A699F61}" srcOrd="0" destOrd="0" presId="urn:microsoft.com/office/officeart/2005/8/layout/hierarchy3"/>
    <dgm:cxn modelId="{DAC73960-BFB6-4837-8434-FCA58DA8C025}" type="presOf" srcId="{E1E03AA7-EF33-4F27-B84A-CF9B12780C70}" destId="{9A24C39E-2F77-4E54-A7D9-EB76D8F996C3}" srcOrd="0" destOrd="0" presId="urn:microsoft.com/office/officeart/2005/8/layout/hierarchy3"/>
    <dgm:cxn modelId="{5BF9ACA7-ECD2-4BC3-9252-62179D6D050A}" type="presOf" srcId="{FD367B0D-0783-471D-8094-92ADA5F63DA8}" destId="{D3451E19-762A-445B-BE63-D1299C4FA60A}" srcOrd="0" destOrd="0" presId="urn:microsoft.com/office/officeart/2005/8/layout/hierarchy3"/>
    <dgm:cxn modelId="{377BB194-4FB8-4D5C-BAD4-340A5CDA3DEC}" type="presOf" srcId="{EB477F57-A837-49C8-860B-0CCBCF20BC00}" destId="{71B84B27-A308-4960-A057-BC9D7BCD8FAB}" srcOrd="0" destOrd="0" presId="urn:microsoft.com/office/officeart/2005/8/layout/hierarchy3"/>
    <dgm:cxn modelId="{EB665BD8-940F-4A5A-9D35-851BE8C495EF}" srcId="{3703BFDD-16D8-4CAC-A17A-FDC34A00178B}" destId="{28951CC3-636F-461C-8516-C6026E779791}" srcOrd="1" destOrd="0" parTransId="{4149696D-B75A-4432-8B5B-5A68D135BE19}" sibTransId="{57ECBE70-59DA-4B03-946E-6B9370D2C745}"/>
    <dgm:cxn modelId="{E3DC9686-5828-47D8-A1AE-EDA10C567946}" type="presOf" srcId="{F3E414B3-D827-4765-95DE-DDD257450359}" destId="{56CC027B-2EB3-4DEB-B8EA-8339AEE97F87}" srcOrd="0" destOrd="0" presId="urn:microsoft.com/office/officeart/2005/8/layout/hierarchy3"/>
    <dgm:cxn modelId="{8CDA9884-DD86-42C3-9BCC-95265F23AA40}" type="presOf" srcId="{3F495043-7818-43DF-89EC-5CEC4EAA18A4}" destId="{14E85510-47CE-4B46-8387-17A8CE6E4D2C}" srcOrd="0" destOrd="0" presId="urn:microsoft.com/office/officeart/2005/8/layout/hierarchy3"/>
    <dgm:cxn modelId="{86C6828B-58B8-4ECB-BD10-16414AF73A93}" srcId="{12401732-88EB-42DE-9C59-24EC87D23F13}" destId="{E1E03AA7-EF33-4F27-B84A-CF9B12780C70}" srcOrd="2" destOrd="0" parTransId="{459D13D1-89E3-4DF6-B6C8-9C5771160D0D}" sibTransId="{EABAFA67-DA2C-4C4B-A6E2-363FA4795D68}"/>
    <dgm:cxn modelId="{BA8599EC-90E8-41D4-9532-04ACDA145AE6}" type="presOf" srcId="{7044E09A-CD48-43A3-B7E4-7A00EF720375}" destId="{8B393BE9-A13D-4ABD-8153-28500709EF72}" srcOrd="0" destOrd="0" presId="urn:microsoft.com/office/officeart/2005/8/layout/hierarchy3"/>
    <dgm:cxn modelId="{2893C67D-32FB-4A38-9DA7-175B33DE773F}" type="presOf" srcId="{2DCE8608-7FE7-4D42-8F55-51C7C814520D}" destId="{AF6DF9E6-ABF9-4FEA-9ECC-AB6B613C5CBF}" srcOrd="0" destOrd="0" presId="urn:microsoft.com/office/officeart/2005/8/layout/hierarchy3"/>
    <dgm:cxn modelId="{3AB88ACD-600E-4508-9EED-110E322E9831}" type="presOf" srcId="{83A14BFD-511F-4430-85BB-C7F88E62B9BC}" destId="{F8AF6929-9B81-4EB7-B520-0835A896BAB9}" srcOrd="0" destOrd="0" presId="urn:microsoft.com/office/officeart/2005/8/layout/hierarchy3"/>
    <dgm:cxn modelId="{8DF7B2E4-5CBB-40D5-B232-AAD6DBA61B60}" type="presOf" srcId="{3703BFDD-16D8-4CAC-A17A-FDC34A00178B}" destId="{1D10449E-2190-4B3D-B78E-324DB6343174}" srcOrd="0" destOrd="0" presId="urn:microsoft.com/office/officeart/2005/8/layout/hierarchy3"/>
    <dgm:cxn modelId="{52B8688A-0ED3-4554-9950-09B427D653C5}" type="presOf" srcId="{12401732-88EB-42DE-9C59-24EC87D23F13}" destId="{7316AB5A-250E-43BD-BE6F-797942263A51}" srcOrd="1" destOrd="0" presId="urn:microsoft.com/office/officeart/2005/8/layout/hierarchy3"/>
    <dgm:cxn modelId="{935CEEB8-5F34-4005-9998-2C94BCA19E3C}" srcId="{12401732-88EB-42DE-9C59-24EC87D23F13}" destId="{DD3549F8-BC70-4AE6-8CBE-DE2279FB7F18}" srcOrd="0" destOrd="0" parTransId="{7044E09A-CD48-43A3-B7E4-7A00EF720375}" sibTransId="{76CBFFA1-1315-448C-8755-95C7CB13B9DD}"/>
    <dgm:cxn modelId="{FDC40344-A265-432C-80E3-ABDE4B9C6A6F}" srcId="{9970AA40-C9D3-418B-AB2F-A4F5E23888AB}" destId="{11DED7FB-7A50-426B-9F40-8197E6F139EB}" srcOrd="1" destOrd="0" parTransId="{FD367B0D-0783-471D-8094-92ADA5F63DA8}" sibTransId="{28ADD77C-99AE-49BF-8518-172BBC7352F7}"/>
    <dgm:cxn modelId="{42A3CEE1-0A8E-4B43-B24D-2A91693C97AB}" type="presOf" srcId="{8EEEB7C4-EEE6-4A90-AD9C-683E343ED178}" destId="{E9D12CEC-CD4D-46A9-85C0-3AFB36468BF9}" srcOrd="0" destOrd="0" presId="urn:microsoft.com/office/officeart/2005/8/layout/hierarchy3"/>
    <dgm:cxn modelId="{274D3FB0-2301-4913-829A-113B134F21BF}" type="presOf" srcId="{DD3549F8-BC70-4AE6-8CBE-DE2279FB7F18}" destId="{BECAABFD-C672-4AEF-98DC-B50E57AD5A73}" srcOrd="0" destOrd="0" presId="urn:microsoft.com/office/officeart/2005/8/layout/hierarchy3"/>
    <dgm:cxn modelId="{FAFE5FE7-A648-47D5-B63C-551D25A8EC6F}" type="presOf" srcId="{9970AA40-C9D3-418B-AB2F-A4F5E23888AB}" destId="{6F37C0B2-E8FA-4CCA-83C9-B3969528494D}" srcOrd="0" destOrd="0" presId="urn:microsoft.com/office/officeart/2005/8/layout/hierarchy3"/>
    <dgm:cxn modelId="{901A1298-1C8E-4E9D-83D1-B66CD43A98B3}" type="presOf" srcId="{95395F40-C4CC-4394-85B9-764A6A5D8DA5}" destId="{C8BF0954-B392-4DFA-A9A0-E8FF5D3ECA4D}" srcOrd="0" destOrd="0" presId="urn:microsoft.com/office/officeart/2005/8/layout/hierarchy3"/>
    <dgm:cxn modelId="{27931CC6-F062-4763-B337-175AFD5844CD}" type="presOf" srcId="{72C359BF-CAD1-4DD2-A770-F088ADAD9A41}" destId="{D8595DA4-5777-4876-A25D-CD11C662CCB6}" srcOrd="0" destOrd="0" presId="urn:microsoft.com/office/officeart/2005/8/layout/hierarchy3"/>
    <dgm:cxn modelId="{D4D4F55C-2C3F-4592-9D12-9988C5111C1C}" type="presOf" srcId="{32400DA9-3209-4C1A-BD97-95EC700B6DBD}" destId="{FF1E7037-1C3F-4528-AB9D-55B69405BBF3}" srcOrd="0" destOrd="0" presId="urn:microsoft.com/office/officeart/2005/8/layout/hierarchy3"/>
    <dgm:cxn modelId="{CDC5988C-8D30-4662-88C3-4F016F9647C1}" srcId="{3703BFDD-16D8-4CAC-A17A-FDC34A00178B}" destId="{12401732-88EB-42DE-9C59-24EC87D23F13}" srcOrd="0" destOrd="0" parTransId="{037D74E4-5368-4DD8-897F-726CE3896A37}" sibTransId="{BD3AA5D0-7A0E-4FAA-B9FF-9D1A5771FE0E}"/>
    <dgm:cxn modelId="{16503180-EDB5-4BB0-815D-C2C0DD4EC111}" type="presOf" srcId="{28951CC3-636F-461C-8516-C6026E779791}" destId="{9DC0A075-36E8-46DC-BEAC-5A4E8A36EE13}" srcOrd="0" destOrd="0" presId="urn:microsoft.com/office/officeart/2005/8/layout/hierarchy3"/>
    <dgm:cxn modelId="{C59E5BDE-2332-4FEE-A334-327EC3BFF153}" type="presOf" srcId="{9970AA40-C9D3-418B-AB2F-A4F5E23888AB}" destId="{846E57BB-6E9B-4C69-8A1A-933F2CB17CC2}" srcOrd="1" destOrd="0" presId="urn:microsoft.com/office/officeart/2005/8/layout/hierarchy3"/>
    <dgm:cxn modelId="{27F11052-BE9C-4F9C-B231-AEA1F2AC001B}" type="presOf" srcId="{6ADFC689-9171-4D95-AF49-FA58A4B26513}" destId="{0800A906-6167-4198-A088-6CB53DD8DA08}" srcOrd="0" destOrd="0" presId="urn:microsoft.com/office/officeart/2005/8/layout/hierarchy3"/>
    <dgm:cxn modelId="{7BB8F633-BF3B-4283-B2D2-970C00026C9B}" srcId="{28951CC3-636F-461C-8516-C6026E779791}" destId="{8EEEB7C4-EEE6-4A90-AD9C-683E343ED178}" srcOrd="0" destOrd="0" parTransId="{EB477F57-A837-49C8-860B-0CCBCF20BC00}" sibTransId="{EA989E03-2FF5-400A-A799-E90D6A45571A}"/>
    <dgm:cxn modelId="{603AEF33-FEA5-4977-B5E3-7F52FAC1193E}" type="presParOf" srcId="{1D10449E-2190-4B3D-B78E-324DB6343174}" destId="{00E61D50-2A94-4329-9101-7A6FBB52BDBA}" srcOrd="0" destOrd="0" presId="urn:microsoft.com/office/officeart/2005/8/layout/hierarchy3"/>
    <dgm:cxn modelId="{935E0637-E02D-4CE9-8F84-E5F06C9C3660}" type="presParOf" srcId="{00E61D50-2A94-4329-9101-7A6FBB52BDBA}" destId="{5A037CDF-740C-42B2-9C20-8FB98419EBAA}" srcOrd="0" destOrd="0" presId="urn:microsoft.com/office/officeart/2005/8/layout/hierarchy3"/>
    <dgm:cxn modelId="{8B34304A-10BD-4540-9ED4-EC0E38EAAE25}" type="presParOf" srcId="{5A037CDF-740C-42B2-9C20-8FB98419EBAA}" destId="{329EEA4B-8C9E-4497-9978-22B7F6C7A3F2}" srcOrd="0" destOrd="0" presId="urn:microsoft.com/office/officeart/2005/8/layout/hierarchy3"/>
    <dgm:cxn modelId="{4823669D-5A3D-40E4-99BF-39073143C24E}" type="presParOf" srcId="{5A037CDF-740C-42B2-9C20-8FB98419EBAA}" destId="{7316AB5A-250E-43BD-BE6F-797942263A51}" srcOrd="1" destOrd="0" presId="urn:microsoft.com/office/officeart/2005/8/layout/hierarchy3"/>
    <dgm:cxn modelId="{D9758530-E7A8-4016-9972-87308CE4F769}" type="presParOf" srcId="{00E61D50-2A94-4329-9101-7A6FBB52BDBA}" destId="{24AC3FDB-4237-4591-84A2-006123ED5185}" srcOrd="1" destOrd="0" presId="urn:microsoft.com/office/officeart/2005/8/layout/hierarchy3"/>
    <dgm:cxn modelId="{B7C9DFB9-AF2A-4883-A63D-B9B08995D542}" type="presParOf" srcId="{24AC3FDB-4237-4591-84A2-006123ED5185}" destId="{8B393BE9-A13D-4ABD-8153-28500709EF72}" srcOrd="0" destOrd="0" presId="urn:microsoft.com/office/officeart/2005/8/layout/hierarchy3"/>
    <dgm:cxn modelId="{B1DF0F1C-5AB5-4F3F-ACF4-8A969DB729B5}" type="presParOf" srcId="{24AC3FDB-4237-4591-84A2-006123ED5185}" destId="{BECAABFD-C672-4AEF-98DC-B50E57AD5A73}" srcOrd="1" destOrd="0" presId="urn:microsoft.com/office/officeart/2005/8/layout/hierarchy3"/>
    <dgm:cxn modelId="{9334CEF0-E772-4455-9FA4-0ED4124365BD}" type="presParOf" srcId="{24AC3FDB-4237-4591-84A2-006123ED5185}" destId="{68F26C61-B4E3-426D-AD66-3C02CE556188}" srcOrd="2" destOrd="0" presId="urn:microsoft.com/office/officeart/2005/8/layout/hierarchy3"/>
    <dgm:cxn modelId="{AD80E3D1-7EE3-4722-A305-C4C9BD37C295}" type="presParOf" srcId="{24AC3FDB-4237-4591-84A2-006123ED5185}" destId="{C8BF0954-B392-4DFA-A9A0-E8FF5D3ECA4D}" srcOrd="3" destOrd="0" presId="urn:microsoft.com/office/officeart/2005/8/layout/hierarchy3"/>
    <dgm:cxn modelId="{4FF75448-5932-4DA1-ADE4-4F6BFFD8B710}" type="presParOf" srcId="{24AC3FDB-4237-4591-84A2-006123ED5185}" destId="{8F76BFB1-9EA7-4C47-9277-39964685AC91}" srcOrd="4" destOrd="0" presId="urn:microsoft.com/office/officeart/2005/8/layout/hierarchy3"/>
    <dgm:cxn modelId="{F7269788-3EFD-4496-9A18-55ECBC2F8114}" type="presParOf" srcId="{24AC3FDB-4237-4591-84A2-006123ED5185}" destId="{9A24C39E-2F77-4E54-A7D9-EB76D8F996C3}" srcOrd="5" destOrd="0" presId="urn:microsoft.com/office/officeart/2005/8/layout/hierarchy3"/>
    <dgm:cxn modelId="{86D191DD-FA34-46E5-A5FA-4F196F531824}" type="presParOf" srcId="{1D10449E-2190-4B3D-B78E-324DB6343174}" destId="{06019A0D-9FAF-409F-A6AC-2CC5774593CD}" srcOrd="1" destOrd="0" presId="urn:microsoft.com/office/officeart/2005/8/layout/hierarchy3"/>
    <dgm:cxn modelId="{1DB1CAA9-CBD5-40D8-B867-B1D26FEBC9DE}" type="presParOf" srcId="{06019A0D-9FAF-409F-A6AC-2CC5774593CD}" destId="{A9F7E0ED-B6D2-4AB6-9032-8F33D64C47D2}" srcOrd="0" destOrd="0" presId="urn:microsoft.com/office/officeart/2005/8/layout/hierarchy3"/>
    <dgm:cxn modelId="{EC3E265D-E18C-4D5A-A1A3-EB49FDD621EC}" type="presParOf" srcId="{A9F7E0ED-B6D2-4AB6-9032-8F33D64C47D2}" destId="{9DC0A075-36E8-46DC-BEAC-5A4E8A36EE13}" srcOrd="0" destOrd="0" presId="urn:microsoft.com/office/officeart/2005/8/layout/hierarchy3"/>
    <dgm:cxn modelId="{144A1CED-E6F6-4E03-958A-3884668BAB62}" type="presParOf" srcId="{A9F7E0ED-B6D2-4AB6-9032-8F33D64C47D2}" destId="{1C042E77-D897-46E3-93A4-2E0DC1233814}" srcOrd="1" destOrd="0" presId="urn:microsoft.com/office/officeart/2005/8/layout/hierarchy3"/>
    <dgm:cxn modelId="{F1D7E3D2-CD5C-416F-A1E8-48C6710C71E9}" type="presParOf" srcId="{06019A0D-9FAF-409F-A6AC-2CC5774593CD}" destId="{D11C5BC7-FF4F-406C-AE9F-AE31A80A4C85}" srcOrd="1" destOrd="0" presId="urn:microsoft.com/office/officeart/2005/8/layout/hierarchy3"/>
    <dgm:cxn modelId="{7A8D46B2-40BA-49E8-9C73-7C972BBB0077}" type="presParOf" srcId="{D11C5BC7-FF4F-406C-AE9F-AE31A80A4C85}" destId="{71B84B27-A308-4960-A057-BC9D7BCD8FAB}" srcOrd="0" destOrd="0" presId="urn:microsoft.com/office/officeart/2005/8/layout/hierarchy3"/>
    <dgm:cxn modelId="{4DAC8977-D992-41E7-A33D-D2496C62921C}" type="presParOf" srcId="{D11C5BC7-FF4F-406C-AE9F-AE31A80A4C85}" destId="{E9D12CEC-CD4D-46A9-85C0-3AFB36468BF9}" srcOrd="1" destOrd="0" presId="urn:microsoft.com/office/officeart/2005/8/layout/hierarchy3"/>
    <dgm:cxn modelId="{9D2C9F7E-7030-49B0-B92F-982A24665F4F}" type="presParOf" srcId="{D11C5BC7-FF4F-406C-AE9F-AE31A80A4C85}" destId="{D8595DA4-5777-4876-A25D-CD11C662CCB6}" srcOrd="2" destOrd="0" presId="urn:microsoft.com/office/officeart/2005/8/layout/hierarchy3"/>
    <dgm:cxn modelId="{92EB289B-1E7C-43B2-BC46-BA06D6CD68E3}" type="presParOf" srcId="{D11C5BC7-FF4F-406C-AE9F-AE31A80A4C85}" destId="{7BCA6B6B-A7CE-40D9-A402-24E14A699F61}" srcOrd="3" destOrd="0" presId="urn:microsoft.com/office/officeart/2005/8/layout/hierarchy3"/>
    <dgm:cxn modelId="{9A391FEB-FF85-467E-9305-436DEA4F7C76}" type="presParOf" srcId="{D11C5BC7-FF4F-406C-AE9F-AE31A80A4C85}" destId="{AF6DF9E6-ABF9-4FEA-9ECC-AB6B613C5CBF}" srcOrd="4" destOrd="0" presId="urn:microsoft.com/office/officeart/2005/8/layout/hierarchy3"/>
    <dgm:cxn modelId="{FF1C7B69-D440-4719-A868-7528187BD5DC}" type="presParOf" srcId="{D11C5BC7-FF4F-406C-AE9F-AE31A80A4C85}" destId="{56CC027B-2EB3-4DEB-B8EA-8339AEE97F87}" srcOrd="5" destOrd="0" presId="urn:microsoft.com/office/officeart/2005/8/layout/hierarchy3"/>
    <dgm:cxn modelId="{F3A5A5F6-D497-45C8-A0AF-5878C94CCBAF}" type="presParOf" srcId="{1D10449E-2190-4B3D-B78E-324DB6343174}" destId="{DCA52E49-E0B7-4EB9-B39E-811412D631F5}" srcOrd="2" destOrd="0" presId="urn:microsoft.com/office/officeart/2005/8/layout/hierarchy3"/>
    <dgm:cxn modelId="{D40CEBB3-33D4-4867-BE11-1FFB9D863BD8}" type="presParOf" srcId="{DCA52E49-E0B7-4EB9-B39E-811412D631F5}" destId="{9377E5BF-60EA-4B85-A208-AEA218F5B915}" srcOrd="0" destOrd="0" presId="urn:microsoft.com/office/officeart/2005/8/layout/hierarchy3"/>
    <dgm:cxn modelId="{5EE0B047-5F7A-41E3-82D9-2E61DE481A57}" type="presParOf" srcId="{9377E5BF-60EA-4B85-A208-AEA218F5B915}" destId="{6F37C0B2-E8FA-4CCA-83C9-B3969528494D}" srcOrd="0" destOrd="0" presId="urn:microsoft.com/office/officeart/2005/8/layout/hierarchy3"/>
    <dgm:cxn modelId="{C5E4ACE4-DE88-43DD-9C68-572A8AB3D102}" type="presParOf" srcId="{9377E5BF-60EA-4B85-A208-AEA218F5B915}" destId="{846E57BB-6E9B-4C69-8A1A-933F2CB17CC2}" srcOrd="1" destOrd="0" presId="urn:microsoft.com/office/officeart/2005/8/layout/hierarchy3"/>
    <dgm:cxn modelId="{87EAA9DB-E3CD-454D-B124-40C0AFA81004}" type="presParOf" srcId="{DCA52E49-E0B7-4EB9-B39E-811412D631F5}" destId="{86DA36E2-C399-462F-9596-261542224B82}" srcOrd="1" destOrd="0" presId="urn:microsoft.com/office/officeart/2005/8/layout/hierarchy3"/>
    <dgm:cxn modelId="{A0F85D4D-B127-4D17-A08F-CDBEFFC0627C}" type="presParOf" srcId="{86DA36E2-C399-462F-9596-261542224B82}" destId="{0800A906-6167-4198-A088-6CB53DD8DA08}" srcOrd="0" destOrd="0" presId="urn:microsoft.com/office/officeart/2005/8/layout/hierarchy3"/>
    <dgm:cxn modelId="{4609884D-6C63-421D-A481-F982BA46E214}" type="presParOf" srcId="{86DA36E2-C399-462F-9596-261542224B82}" destId="{14E85510-47CE-4B46-8387-17A8CE6E4D2C}" srcOrd="1" destOrd="0" presId="urn:microsoft.com/office/officeart/2005/8/layout/hierarchy3"/>
    <dgm:cxn modelId="{B9001BAC-5CF7-4AF0-BFAC-F7465FBA9EA3}" type="presParOf" srcId="{86DA36E2-C399-462F-9596-261542224B82}" destId="{D3451E19-762A-445B-BE63-D1299C4FA60A}" srcOrd="2" destOrd="0" presId="urn:microsoft.com/office/officeart/2005/8/layout/hierarchy3"/>
    <dgm:cxn modelId="{B8283F96-689E-46F1-9D8D-BE0C140E8035}" type="presParOf" srcId="{86DA36E2-C399-462F-9596-261542224B82}" destId="{9FC4A1F4-5A5E-46D9-87E5-52DB691755A2}" srcOrd="3" destOrd="0" presId="urn:microsoft.com/office/officeart/2005/8/layout/hierarchy3"/>
    <dgm:cxn modelId="{7331F0C5-E64D-4F15-85D5-6BA4612F3D82}" type="presParOf" srcId="{86DA36E2-C399-462F-9596-261542224B82}" destId="{FF1E7037-1C3F-4528-AB9D-55B69405BBF3}" srcOrd="4" destOrd="0" presId="urn:microsoft.com/office/officeart/2005/8/layout/hierarchy3"/>
    <dgm:cxn modelId="{399927CC-75F5-4D76-954D-34ADE8DB7375}" type="presParOf" srcId="{86DA36E2-C399-462F-9596-261542224B82}" destId="{F8AF6929-9B81-4EB7-B520-0835A896BAB9}" srcOrd="5" destOrd="0" presId="urn:microsoft.com/office/officeart/2005/8/layout/hierarchy3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03BFDD-16D8-4CAC-A17A-FDC34A00178B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2401732-88EB-42DE-9C59-24EC87D23F13}">
      <dgm:prSet phldrT="[Текст]"/>
      <dgm:spPr/>
      <dgm:t>
        <a:bodyPr/>
        <a:lstStyle/>
        <a:p>
          <a:r>
            <a:rPr lang="ru-RU" dirty="0" smtClean="0"/>
            <a:t>4. Мониторинг</a:t>
          </a:r>
          <a:endParaRPr lang="ru-RU" dirty="0"/>
        </a:p>
      </dgm:t>
    </dgm:pt>
    <dgm:pt modelId="{037D74E4-5368-4DD8-897F-726CE3896A37}" type="parTrans" cxnId="{CDC5988C-8D30-4662-88C3-4F016F9647C1}">
      <dgm:prSet/>
      <dgm:spPr/>
      <dgm:t>
        <a:bodyPr/>
        <a:lstStyle/>
        <a:p>
          <a:endParaRPr lang="ru-RU"/>
        </a:p>
      </dgm:t>
    </dgm:pt>
    <dgm:pt modelId="{BD3AA5D0-7A0E-4FAA-B9FF-9D1A5771FE0E}" type="sibTrans" cxnId="{CDC5988C-8D30-4662-88C3-4F016F9647C1}">
      <dgm:prSet/>
      <dgm:spPr/>
      <dgm:t>
        <a:bodyPr/>
        <a:lstStyle/>
        <a:p>
          <a:endParaRPr lang="ru-RU"/>
        </a:p>
      </dgm:t>
    </dgm:pt>
    <dgm:pt modelId="{DD3549F8-BC70-4AE6-8CBE-DE2279FB7F18}">
      <dgm:prSet phldrT="[Текст]"/>
      <dgm:spPr/>
      <dgm:t>
        <a:bodyPr/>
        <a:lstStyle/>
        <a:p>
          <a:r>
            <a:rPr lang="ru-RU" dirty="0" smtClean="0"/>
            <a:t>Мониторинг качества предоставления информации по данному направлению деятельности (отчеты о </a:t>
          </a:r>
          <a:r>
            <a:rPr lang="ru-RU" dirty="0" err="1" smtClean="0"/>
            <a:t>самообследовании</a:t>
          </a:r>
          <a:r>
            <a:rPr lang="ru-RU" dirty="0" smtClean="0"/>
            <a:t>, АИС Параграф и т.д.)</a:t>
          </a:r>
          <a:endParaRPr lang="ru-RU" dirty="0"/>
        </a:p>
      </dgm:t>
    </dgm:pt>
    <dgm:pt modelId="{7044E09A-CD48-43A3-B7E4-7A00EF720375}" type="parTrans" cxnId="{935CEEB8-5F34-4005-9998-2C94BCA19E3C}">
      <dgm:prSet/>
      <dgm:spPr/>
      <dgm:t>
        <a:bodyPr/>
        <a:lstStyle/>
        <a:p>
          <a:endParaRPr lang="ru-RU"/>
        </a:p>
      </dgm:t>
    </dgm:pt>
    <dgm:pt modelId="{76CBFFA1-1315-448C-8755-95C7CB13B9DD}" type="sibTrans" cxnId="{935CEEB8-5F34-4005-9998-2C94BCA19E3C}">
      <dgm:prSet/>
      <dgm:spPr/>
      <dgm:t>
        <a:bodyPr/>
        <a:lstStyle/>
        <a:p>
          <a:endParaRPr lang="ru-RU"/>
        </a:p>
      </dgm:t>
    </dgm:pt>
    <dgm:pt modelId="{95395F40-C4CC-4394-85B9-764A6A5D8DA5}">
      <dgm:prSet phldrT="[Текст]"/>
      <dgm:spPr/>
      <dgm:t>
        <a:bodyPr/>
        <a:lstStyle/>
        <a:p>
          <a:r>
            <a:rPr lang="ru-RU" dirty="0" smtClean="0"/>
            <a:t>Мониторинг по определению динамики образовательных результатов (ВПР, ГИА)</a:t>
          </a:r>
          <a:endParaRPr lang="ru-RU" dirty="0"/>
        </a:p>
      </dgm:t>
    </dgm:pt>
    <dgm:pt modelId="{CEB3E4B5-A884-43B9-BC86-A3EB05CDE780}" type="parTrans" cxnId="{D256D161-5398-4CBC-B35B-8E9609D57022}">
      <dgm:prSet/>
      <dgm:spPr/>
      <dgm:t>
        <a:bodyPr/>
        <a:lstStyle/>
        <a:p>
          <a:endParaRPr lang="ru-RU"/>
        </a:p>
      </dgm:t>
    </dgm:pt>
    <dgm:pt modelId="{6CF74DCB-B51B-4880-9AA3-59B0D9FCCFB8}" type="sibTrans" cxnId="{D256D161-5398-4CBC-B35B-8E9609D57022}">
      <dgm:prSet/>
      <dgm:spPr/>
      <dgm:t>
        <a:bodyPr/>
        <a:lstStyle/>
        <a:p>
          <a:endParaRPr lang="ru-RU"/>
        </a:p>
      </dgm:t>
    </dgm:pt>
    <dgm:pt modelId="{28951CC3-636F-461C-8516-C6026E779791}">
      <dgm:prSet phldrT="[Текст]"/>
      <dgm:spPr/>
      <dgm:t>
        <a:bodyPr/>
        <a:lstStyle/>
        <a:p>
          <a:r>
            <a:rPr lang="ru-RU" dirty="0" smtClean="0"/>
            <a:t>5.  Информационно-аналитическое обеспечение</a:t>
          </a:r>
          <a:endParaRPr lang="ru-RU" dirty="0"/>
        </a:p>
      </dgm:t>
    </dgm:pt>
    <dgm:pt modelId="{4149696D-B75A-4432-8B5B-5A68D135BE19}" type="parTrans" cxnId="{EB665BD8-940F-4A5A-9D35-851BE8C495EF}">
      <dgm:prSet/>
      <dgm:spPr/>
      <dgm:t>
        <a:bodyPr/>
        <a:lstStyle/>
        <a:p>
          <a:endParaRPr lang="ru-RU"/>
        </a:p>
      </dgm:t>
    </dgm:pt>
    <dgm:pt modelId="{57ECBE70-59DA-4B03-946E-6B9370D2C745}" type="sibTrans" cxnId="{EB665BD8-940F-4A5A-9D35-851BE8C495EF}">
      <dgm:prSet/>
      <dgm:spPr/>
      <dgm:t>
        <a:bodyPr/>
        <a:lstStyle/>
        <a:p>
          <a:endParaRPr lang="ru-RU"/>
        </a:p>
      </dgm:t>
    </dgm:pt>
    <dgm:pt modelId="{8EEEB7C4-EEE6-4A90-AD9C-683E343ED178}">
      <dgm:prSet phldrT="[Текст]"/>
      <dgm:spPr/>
      <dgm:t>
        <a:bodyPr/>
        <a:lstStyle/>
        <a:p>
          <a:r>
            <a:rPr lang="ru-RU" dirty="0" smtClean="0"/>
            <a:t>Актуализация информации в разделах сайта ИМЦ и Отдела образования Кировского района Санкт-Петербурга</a:t>
          </a:r>
          <a:endParaRPr lang="ru-RU" dirty="0"/>
        </a:p>
      </dgm:t>
    </dgm:pt>
    <dgm:pt modelId="{EB477F57-A837-49C8-860B-0CCBCF20BC00}" type="parTrans" cxnId="{7BB8F633-BF3B-4283-B2D2-970C00026C9B}">
      <dgm:prSet/>
      <dgm:spPr/>
      <dgm:t>
        <a:bodyPr/>
        <a:lstStyle/>
        <a:p>
          <a:endParaRPr lang="ru-RU"/>
        </a:p>
      </dgm:t>
    </dgm:pt>
    <dgm:pt modelId="{EA989E03-2FF5-400A-A799-E90D6A45571A}" type="sibTrans" cxnId="{7BB8F633-BF3B-4283-B2D2-970C00026C9B}">
      <dgm:prSet/>
      <dgm:spPr/>
      <dgm:t>
        <a:bodyPr/>
        <a:lstStyle/>
        <a:p>
          <a:endParaRPr lang="ru-RU"/>
        </a:p>
      </dgm:t>
    </dgm:pt>
    <dgm:pt modelId="{F3E414B3-D827-4765-95DE-DDD257450359}">
      <dgm:prSet phldrT="[Текст]"/>
      <dgm:spPr/>
      <dgm:t>
        <a:bodyPr/>
        <a:lstStyle/>
        <a:p>
          <a:r>
            <a:rPr lang="ru-RU" dirty="0" smtClean="0"/>
            <a:t>Подготовка аналитических справок по реализации отдельных направлений работы и районной Дорожной карты в целом</a:t>
          </a:r>
          <a:endParaRPr lang="ru-RU" dirty="0"/>
        </a:p>
      </dgm:t>
    </dgm:pt>
    <dgm:pt modelId="{2DCE8608-7FE7-4D42-8F55-51C7C814520D}" type="parTrans" cxnId="{F895748D-11E9-4DB8-9251-1E7461FE7FB6}">
      <dgm:prSet/>
      <dgm:spPr/>
      <dgm:t>
        <a:bodyPr/>
        <a:lstStyle/>
        <a:p>
          <a:endParaRPr lang="ru-RU"/>
        </a:p>
      </dgm:t>
    </dgm:pt>
    <dgm:pt modelId="{91EE5004-CD80-4594-BAE3-291BD4BDEFBE}" type="sibTrans" cxnId="{F895748D-11E9-4DB8-9251-1E7461FE7FB6}">
      <dgm:prSet/>
      <dgm:spPr/>
      <dgm:t>
        <a:bodyPr/>
        <a:lstStyle/>
        <a:p>
          <a:endParaRPr lang="ru-RU"/>
        </a:p>
      </dgm:t>
    </dgm:pt>
    <dgm:pt modelId="{E1E03AA7-EF33-4F27-B84A-CF9B12780C70}">
      <dgm:prSet phldrT="[Текст]"/>
      <dgm:spPr/>
      <dgm:t>
        <a:bodyPr/>
        <a:lstStyle/>
        <a:p>
          <a:r>
            <a:rPr lang="ru-RU" dirty="0" smtClean="0"/>
            <a:t>Мониторинг наступления позитивных изменений на основе реализации </a:t>
          </a:r>
          <a:r>
            <a:rPr lang="ru-RU" dirty="0" err="1" smtClean="0"/>
            <a:t>антирисковых</a:t>
          </a:r>
          <a:r>
            <a:rPr lang="ru-RU" dirty="0" smtClean="0"/>
            <a:t> программ</a:t>
          </a:r>
          <a:endParaRPr lang="ru-RU" dirty="0"/>
        </a:p>
      </dgm:t>
    </dgm:pt>
    <dgm:pt modelId="{459D13D1-89E3-4DF6-B6C8-9C5771160D0D}" type="parTrans" cxnId="{86C6828B-58B8-4ECB-BD10-16414AF73A93}">
      <dgm:prSet/>
      <dgm:spPr/>
      <dgm:t>
        <a:bodyPr/>
        <a:lstStyle/>
        <a:p>
          <a:endParaRPr lang="ru-RU"/>
        </a:p>
      </dgm:t>
    </dgm:pt>
    <dgm:pt modelId="{EABAFA67-DA2C-4C4B-A6E2-363FA4795D68}" type="sibTrans" cxnId="{86C6828B-58B8-4ECB-BD10-16414AF73A93}">
      <dgm:prSet/>
      <dgm:spPr/>
      <dgm:t>
        <a:bodyPr/>
        <a:lstStyle/>
        <a:p>
          <a:endParaRPr lang="ru-RU"/>
        </a:p>
      </dgm:t>
    </dgm:pt>
    <dgm:pt modelId="{594A4F14-D867-4D45-831F-11038459C1BD}">
      <dgm:prSet phldrT="[Текст]"/>
      <dgm:spPr/>
      <dgm:t>
        <a:bodyPr/>
        <a:lstStyle/>
        <a:p>
          <a:r>
            <a:rPr lang="ru-RU" dirty="0" smtClean="0"/>
            <a:t>Формирование районного банка лучших практик ШНОР в рамках перехода в эффективный режим работы</a:t>
          </a:r>
          <a:endParaRPr lang="ru-RU" dirty="0"/>
        </a:p>
      </dgm:t>
    </dgm:pt>
    <dgm:pt modelId="{72C359BF-CAD1-4DD2-A770-F088ADAD9A41}" type="parTrans" cxnId="{D020447C-2E54-4FB3-90CE-A66593A2BE9B}">
      <dgm:prSet/>
      <dgm:spPr/>
      <dgm:t>
        <a:bodyPr/>
        <a:lstStyle/>
        <a:p>
          <a:endParaRPr lang="ru-RU"/>
        </a:p>
      </dgm:t>
    </dgm:pt>
    <dgm:pt modelId="{481CA58B-A84A-48F5-B002-EA0BB6655D85}" type="sibTrans" cxnId="{D020447C-2E54-4FB3-90CE-A66593A2BE9B}">
      <dgm:prSet/>
      <dgm:spPr/>
      <dgm:t>
        <a:bodyPr/>
        <a:lstStyle/>
        <a:p>
          <a:endParaRPr lang="ru-RU"/>
        </a:p>
      </dgm:t>
    </dgm:pt>
    <dgm:pt modelId="{1D10449E-2190-4B3D-B78E-324DB6343174}" type="pres">
      <dgm:prSet presAssocID="{3703BFDD-16D8-4CAC-A17A-FDC34A00178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0E61D50-2A94-4329-9101-7A6FBB52BDBA}" type="pres">
      <dgm:prSet presAssocID="{12401732-88EB-42DE-9C59-24EC87D23F13}" presName="root" presStyleCnt="0"/>
      <dgm:spPr/>
    </dgm:pt>
    <dgm:pt modelId="{5A037CDF-740C-42B2-9C20-8FB98419EBAA}" type="pres">
      <dgm:prSet presAssocID="{12401732-88EB-42DE-9C59-24EC87D23F13}" presName="rootComposite" presStyleCnt="0"/>
      <dgm:spPr/>
    </dgm:pt>
    <dgm:pt modelId="{329EEA4B-8C9E-4497-9978-22B7F6C7A3F2}" type="pres">
      <dgm:prSet presAssocID="{12401732-88EB-42DE-9C59-24EC87D23F13}" presName="rootText" presStyleLbl="node1" presStyleIdx="0" presStyleCnt="2" custScaleX="226359"/>
      <dgm:spPr/>
      <dgm:t>
        <a:bodyPr/>
        <a:lstStyle/>
        <a:p>
          <a:endParaRPr lang="ru-RU"/>
        </a:p>
      </dgm:t>
    </dgm:pt>
    <dgm:pt modelId="{7316AB5A-250E-43BD-BE6F-797942263A51}" type="pres">
      <dgm:prSet presAssocID="{12401732-88EB-42DE-9C59-24EC87D23F13}" presName="rootConnector" presStyleLbl="node1" presStyleIdx="0" presStyleCnt="2"/>
      <dgm:spPr/>
      <dgm:t>
        <a:bodyPr/>
        <a:lstStyle/>
        <a:p>
          <a:endParaRPr lang="ru-RU"/>
        </a:p>
      </dgm:t>
    </dgm:pt>
    <dgm:pt modelId="{24AC3FDB-4237-4591-84A2-006123ED5185}" type="pres">
      <dgm:prSet presAssocID="{12401732-88EB-42DE-9C59-24EC87D23F13}" presName="childShape" presStyleCnt="0"/>
      <dgm:spPr/>
    </dgm:pt>
    <dgm:pt modelId="{8B393BE9-A13D-4ABD-8153-28500709EF72}" type="pres">
      <dgm:prSet presAssocID="{7044E09A-CD48-43A3-B7E4-7A00EF720375}" presName="Name13" presStyleLbl="parChTrans1D2" presStyleIdx="0" presStyleCnt="6"/>
      <dgm:spPr/>
      <dgm:t>
        <a:bodyPr/>
        <a:lstStyle/>
        <a:p>
          <a:endParaRPr lang="ru-RU"/>
        </a:p>
      </dgm:t>
    </dgm:pt>
    <dgm:pt modelId="{BECAABFD-C672-4AEF-98DC-B50E57AD5A73}" type="pres">
      <dgm:prSet presAssocID="{DD3549F8-BC70-4AE6-8CBE-DE2279FB7F18}" presName="childText" presStyleLbl="bgAcc1" presStyleIdx="0" presStyleCnt="6" custScaleX="2331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F26C61-B4E3-426D-AD66-3C02CE556188}" type="pres">
      <dgm:prSet presAssocID="{CEB3E4B5-A884-43B9-BC86-A3EB05CDE780}" presName="Name13" presStyleLbl="parChTrans1D2" presStyleIdx="1" presStyleCnt="6"/>
      <dgm:spPr/>
      <dgm:t>
        <a:bodyPr/>
        <a:lstStyle/>
        <a:p>
          <a:endParaRPr lang="ru-RU"/>
        </a:p>
      </dgm:t>
    </dgm:pt>
    <dgm:pt modelId="{C8BF0954-B392-4DFA-A9A0-E8FF5D3ECA4D}" type="pres">
      <dgm:prSet presAssocID="{95395F40-C4CC-4394-85B9-764A6A5D8DA5}" presName="childText" presStyleLbl="bgAcc1" presStyleIdx="1" presStyleCnt="6" custScaleX="2323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76BFB1-9EA7-4C47-9277-39964685AC91}" type="pres">
      <dgm:prSet presAssocID="{459D13D1-89E3-4DF6-B6C8-9C5771160D0D}" presName="Name13" presStyleLbl="parChTrans1D2" presStyleIdx="2" presStyleCnt="6"/>
      <dgm:spPr/>
    </dgm:pt>
    <dgm:pt modelId="{9A24C39E-2F77-4E54-A7D9-EB76D8F996C3}" type="pres">
      <dgm:prSet presAssocID="{E1E03AA7-EF33-4F27-B84A-CF9B12780C70}" presName="childText" presStyleLbl="bgAcc1" presStyleIdx="2" presStyleCnt="6" custScaleX="2288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019A0D-9FAF-409F-A6AC-2CC5774593CD}" type="pres">
      <dgm:prSet presAssocID="{28951CC3-636F-461C-8516-C6026E779791}" presName="root" presStyleCnt="0"/>
      <dgm:spPr/>
    </dgm:pt>
    <dgm:pt modelId="{A9F7E0ED-B6D2-4AB6-9032-8F33D64C47D2}" type="pres">
      <dgm:prSet presAssocID="{28951CC3-636F-461C-8516-C6026E779791}" presName="rootComposite" presStyleCnt="0"/>
      <dgm:spPr/>
    </dgm:pt>
    <dgm:pt modelId="{9DC0A075-36E8-46DC-BEAC-5A4E8A36EE13}" type="pres">
      <dgm:prSet presAssocID="{28951CC3-636F-461C-8516-C6026E779791}" presName="rootText" presStyleLbl="node1" presStyleIdx="1" presStyleCnt="2" custScaleX="210804"/>
      <dgm:spPr/>
      <dgm:t>
        <a:bodyPr/>
        <a:lstStyle/>
        <a:p>
          <a:endParaRPr lang="ru-RU"/>
        </a:p>
      </dgm:t>
    </dgm:pt>
    <dgm:pt modelId="{1C042E77-D897-46E3-93A4-2E0DC1233814}" type="pres">
      <dgm:prSet presAssocID="{28951CC3-636F-461C-8516-C6026E779791}" presName="rootConnector" presStyleLbl="node1" presStyleIdx="1" presStyleCnt="2"/>
      <dgm:spPr/>
      <dgm:t>
        <a:bodyPr/>
        <a:lstStyle/>
        <a:p>
          <a:endParaRPr lang="ru-RU"/>
        </a:p>
      </dgm:t>
    </dgm:pt>
    <dgm:pt modelId="{D11C5BC7-FF4F-406C-AE9F-AE31A80A4C85}" type="pres">
      <dgm:prSet presAssocID="{28951CC3-636F-461C-8516-C6026E779791}" presName="childShape" presStyleCnt="0"/>
      <dgm:spPr/>
    </dgm:pt>
    <dgm:pt modelId="{71B84B27-A308-4960-A057-BC9D7BCD8FAB}" type="pres">
      <dgm:prSet presAssocID="{EB477F57-A837-49C8-860B-0CCBCF20BC00}" presName="Name13" presStyleLbl="parChTrans1D2" presStyleIdx="3" presStyleCnt="6"/>
      <dgm:spPr/>
      <dgm:t>
        <a:bodyPr/>
        <a:lstStyle/>
        <a:p>
          <a:endParaRPr lang="ru-RU"/>
        </a:p>
      </dgm:t>
    </dgm:pt>
    <dgm:pt modelId="{E9D12CEC-CD4D-46A9-85C0-3AFB36468BF9}" type="pres">
      <dgm:prSet presAssocID="{8EEEB7C4-EEE6-4A90-AD9C-683E343ED178}" presName="childText" presStyleLbl="bgAcc1" presStyleIdx="3" presStyleCnt="6" custScaleX="2439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595DA4-5777-4876-A25D-CD11C662CCB6}" type="pres">
      <dgm:prSet presAssocID="{72C359BF-CAD1-4DD2-A770-F088ADAD9A41}" presName="Name13" presStyleLbl="parChTrans1D2" presStyleIdx="4" presStyleCnt="6"/>
      <dgm:spPr/>
    </dgm:pt>
    <dgm:pt modelId="{7BCA6B6B-A7CE-40D9-A402-24E14A699F61}" type="pres">
      <dgm:prSet presAssocID="{594A4F14-D867-4D45-831F-11038459C1BD}" presName="childText" presStyleLbl="bgAcc1" presStyleIdx="4" presStyleCnt="6" custScaleX="2424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6DF9E6-ABF9-4FEA-9ECC-AB6B613C5CBF}" type="pres">
      <dgm:prSet presAssocID="{2DCE8608-7FE7-4D42-8F55-51C7C814520D}" presName="Name13" presStyleLbl="parChTrans1D2" presStyleIdx="5" presStyleCnt="6"/>
      <dgm:spPr/>
      <dgm:t>
        <a:bodyPr/>
        <a:lstStyle/>
        <a:p>
          <a:endParaRPr lang="ru-RU"/>
        </a:p>
      </dgm:t>
    </dgm:pt>
    <dgm:pt modelId="{56CC027B-2EB3-4DEB-B8EA-8339AEE97F87}" type="pres">
      <dgm:prSet presAssocID="{F3E414B3-D827-4765-95DE-DDD257450359}" presName="childText" presStyleLbl="bgAcc1" presStyleIdx="5" presStyleCnt="6" custScaleX="2543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C5988C-8D30-4662-88C3-4F016F9647C1}" srcId="{3703BFDD-16D8-4CAC-A17A-FDC34A00178B}" destId="{12401732-88EB-42DE-9C59-24EC87D23F13}" srcOrd="0" destOrd="0" parTransId="{037D74E4-5368-4DD8-897F-726CE3896A37}" sibTransId="{BD3AA5D0-7A0E-4FAA-B9FF-9D1A5771FE0E}"/>
    <dgm:cxn modelId="{7BB8F633-BF3B-4283-B2D2-970C00026C9B}" srcId="{28951CC3-636F-461C-8516-C6026E779791}" destId="{8EEEB7C4-EEE6-4A90-AD9C-683E343ED178}" srcOrd="0" destOrd="0" parTransId="{EB477F57-A837-49C8-860B-0CCBCF20BC00}" sibTransId="{EA989E03-2FF5-400A-A799-E90D6A45571A}"/>
    <dgm:cxn modelId="{BA5925BF-AB0A-4E97-B9ED-AAC1C7B1333F}" type="presOf" srcId="{28951CC3-636F-461C-8516-C6026E779791}" destId="{9DC0A075-36E8-46DC-BEAC-5A4E8A36EE13}" srcOrd="0" destOrd="0" presId="urn:microsoft.com/office/officeart/2005/8/layout/hierarchy3"/>
    <dgm:cxn modelId="{D256D161-5398-4CBC-B35B-8E9609D57022}" srcId="{12401732-88EB-42DE-9C59-24EC87D23F13}" destId="{95395F40-C4CC-4394-85B9-764A6A5D8DA5}" srcOrd="1" destOrd="0" parTransId="{CEB3E4B5-A884-43B9-BC86-A3EB05CDE780}" sibTransId="{6CF74DCB-B51B-4880-9AA3-59B0D9FCCFB8}"/>
    <dgm:cxn modelId="{58894F97-C954-40FC-9D38-080DECF18C7E}" type="presOf" srcId="{8EEEB7C4-EEE6-4A90-AD9C-683E343ED178}" destId="{E9D12CEC-CD4D-46A9-85C0-3AFB36468BF9}" srcOrd="0" destOrd="0" presId="urn:microsoft.com/office/officeart/2005/8/layout/hierarchy3"/>
    <dgm:cxn modelId="{D7AEACB6-DCFD-4561-890F-3B7CF8F727F5}" type="presOf" srcId="{28951CC3-636F-461C-8516-C6026E779791}" destId="{1C042E77-D897-46E3-93A4-2E0DC1233814}" srcOrd="1" destOrd="0" presId="urn:microsoft.com/office/officeart/2005/8/layout/hierarchy3"/>
    <dgm:cxn modelId="{037A0D3D-5DDA-4D64-989F-FD2D80BB94AD}" type="presOf" srcId="{12401732-88EB-42DE-9C59-24EC87D23F13}" destId="{329EEA4B-8C9E-4497-9978-22B7F6C7A3F2}" srcOrd="0" destOrd="0" presId="urn:microsoft.com/office/officeart/2005/8/layout/hierarchy3"/>
    <dgm:cxn modelId="{D16FF0E2-3357-4057-9804-130232EC9FB7}" type="presOf" srcId="{E1E03AA7-EF33-4F27-B84A-CF9B12780C70}" destId="{9A24C39E-2F77-4E54-A7D9-EB76D8F996C3}" srcOrd="0" destOrd="0" presId="urn:microsoft.com/office/officeart/2005/8/layout/hierarchy3"/>
    <dgm:cxn modelId="{F895748D-11E9-4DB8-9251-1E7461FE7FB6}" srcId="{28951CC3-636F-461C-8516-C6026E779791}" destId="{F3E414B3-D827-4765-95DE-DDD257450359}" srcOrd="2" destOrd="0" parTransId="{2DCE8608-7FE7-4D42-8F55-51C7C814520D}" sibTransId="{91EE5004-CD80-4594-BAE3-291BD4BDEFBE}"/>
    <dgm:cxn modelId="{6EEDF185-D272-46CA-95A0-8F3CA58C6E72}" type="presOf" srcId="{2DCE8608-7FE7-4D42-8F55-51C7C814520D}" destId="{AF6DF9E6-ABF9-4FEA-9ECC-AB6B613C5CBF}" srcOrd="0" destOrd="0" presId="urn:microsoft.com/office/officeart/2005/8/layout/hierarchy3"/>
    <dgm:cxn modelId="{CBB59E5A-A465-4B68-8923-CE02F51CA8CB}" type="presOf" srcId="{95395F40-C4CC-4394-85B9-764A6A5D8DA5}" destId="{C8BF0954-B392-4DFA-A9A0-E8FF5D3ECA4D}" srcOrd="0" destOrd="0" presId="urn:microsoft.com/office/officeart/2005/8/layout/hierarchy3"/>
    <dgm:cxn modelId="{935CEEB8-5F34-4005-9998-2C94BCA19E3C}" srcId="{12401732-88EB-42DE-9C59-24EC87D23F13}" destId="{DD3549F8-BC70-4AE6-8CBE-DE2279FB7F18}" srcOrd="0" destOrd="0" parTransId="{7044E09A-CD48-43A3-B7E4-7A00EF720375}" sibTransId="{76CBFFA1-1315-448C-8755-95C7CB13B9DD}"/>
    <dgm:cxn modelId="{ACB0EB57-3D13-4FE1-99CE-D9B4D71E878D}" type="presOf" srcId="{594A4F14-D867-4D45-831F-11038459C1BD}" destId="{7BCA6B6B-A7CE-40D9-A402-24E14A699F61}" srcOrd="0" destOrd="0" presId="urn:microsoft.com/office/officeart/2005/8/layout/hierarchy3"/>
    <dgm:cxn modelId="{B869EF59-1A2D-41DB-84F5-64785AB28710}" type="presOf" srcId="{7044E09A-CD48-43A3-B7E4-7A00EF720375}" destId="{8B393BE9-A13D-4ABD-8153-28500709EF72}" srcOrd="0" destOrd="0" presId="urn:microsoft.com/office/officeart/2005/8/layout/hierarchy3"/>
    <dgm:cxn modelId="{6DDA78A4-E948-4107-9AEB-B4BEA7FAA8F0}" type="presOf" srcId="{12401732-88EB-42DE-9C59-24EC87D23F13}" destId="{7316AB5A-250E-43BD-BE6F-797942263A51}" srcOrd="1" destOrd="0" presId="urn:microsoft.com/office/officeart/2005/8/layout/hierarchy3"/>
    <dgm:cxn modelId="{96F71244-8E52-4E9A-9375-86DA12554ACE}" type="presOf" srcId="{DD3549F8-BC70-4AE6-8CBE-DE2279FB7F18}" destId="{BECAABFD-C672-4AEF-98DC-B50E57AD5A73}" srcOrd="0" destOrd="0" presId="urn:microsoft.com/office/officeart/2005/8/layout/hierarchy3"/>
    <dgm:cxn modelId="{55967406-EE2C-4EB6-B2FE-156B4B6C4347}" type="presOf" srcId="{3703BFDD-16D8-4CAC-A17A-FDC34A00178B}" destId="{1D10449E-2190-4B3D-B78E-324DB6343174}" srcOrd="0" destOrd="0" presId="urn:microsoft.com/office/officeart/2005/8/layout/hierarchy3"/>
    <dgm:cxn modelId="{45669E3B-D45F-4B35-A653-B3C1DD24FD54}" type="presOf" srcId="{EB477F57-A837-49C8-860B-0CCBCF20BC00}" destId="{71B84B27-A308-4960-A057-BC9D7BCD8FAB}" srcOrd="0" destOrd="0" presId="urn:microsoft.com/office/officeart/2005/8/layout/hierarchy3"/>
    <dgm:cxn modelId="{CE5A7D76-5075-4C89-B741-E1FA411D37BE}" type="presOf" srcId="{459D13D1-89E3-4DF6-B6C8-9C5771160D0D}" destId="{8F76BFB1-9EA7-4C47-9277-39964685AC91}" srcOrd="0" destOrd="0" presId="urn:microsoft.com/office/officeart/2005/8/layout/hierarchy3"/>
    <dgm:cxn modelId="{86C6828B-58B8-4ECB-BD10-16414AF73A93}" srcId="{12401732-88EB-42DE-9C59-24EC87D23F13}" destId="{E1E03AA7-EF33-4F27-B84A-CF9B12780C70}" srcOrd="2" destOrd="0" parTransId="{459D13D1-89E3-4DF6-B6C8-9C5771160D0D}" sibTransId="{EABAFA67-DA2C-4C4B-A6E2-363FA4795D68}"/>
    <dgm:cxn modelId="{028F2EF8-EF71-486B-8853-F996804CBDE8}" type="presOf" srcId="{72C359BF-CAD1-4DD2-A770-F088ADAD9A41}" destId="{D8595DA4-5777-4876-A25D-CD11C662CCB6}" srcOrd="0" destOrd="0" presId="urn:microsoft.com/office/officeart/2005/8/layout/hierarchy3"/>
    <dgm:cxn modelId="{828062BD-4777-4EED-A9D6-2E70143829D5}" type="presOf" srcId="{F3E414B3-D827-4765-95DE-DDD257450359}" destId="{56CC027B-2EB3-4DEB-B8EA-8339AEE97F87}" srcOrd="0" destOrd="0" presId="urn:microsoft.com/office/officeart/2005/8/layout/hierarchy3"/>
    <dgm:cxn modelId="{D020447C-2E54-4FB3-90CE-A66593A2BE9B}" srcId="{28951CC3-636F-461C-8516-C6026E779791}" destId="{594A4F14-D867-4D45-831F-11038459C1BD}" srcOrd="1" destOrd="0" parTransId="{72C359BF-CAD1-4DD2-A770-F088ADAD9A41}" sibTransId="{481CA58B-A84A-48F5-B002-EA0BB6655D85}"/>
    <dgm:cxn modelId="{EB665BD8-940F-4A5A-9D35-851BE8C495EF}" srcId="{3703BFDD-16D8-4CAC-A17A-FDC34A00178B}" destId="{28951CC3-636F-461C-8516-C6026E779791}" srcOrd="1" destOrd="0" parTransId="{4149696D-B75A-4432-8B5B-5A68D135BE19}" sibTransId="{57ECBE70-59DA-4B03-946E-6B9370D2C745}"/>
    <dgm:cxn modelId="{A2D59593-E8A2-4475-AB6A-571D74F87223}" type="presOf" srcId="{CEB3E4B5-A884-43B9-BC86-A3EB05CDE780}" destId="{68F26C61-B4E3-426D-AD66-3C02CE556188}" srcOrd="0" destOrd="0" presId="urn:microsoft.com/office/officeart/2005/8/layout/hierarchy3"/>
    <dgm:cxn modelId="{2478372A-F65F-48C4-9A02-30F408F8676F}" type="presParOf" srcId="{1D10449E-2190-4B3D-B78E-324DB6343174}" destId="{00E61D50-2A94-4329-9101-7A6FBB52BDBA}" srcOrd="0" destOrd="0" presId="urn:microsoft.com/office/officeart/2005/8/layout/hierarchy3"/>
    <dgm:cxn modelId="{8F6B402F-4279-4B2E-AD62-9F6FCD4BA835}" type="presParOf" srcId="{00E61D50-2A94-4329-9101-7A6FBB52BDBA}" destId="{5A037CDF-740C-42B2-9C20-8FB98419EBAA}" srcOrd="0" destOrd="0" presId="urn:microsoft.com/office/officeart/2005/8/layout/hierarchy3"/>
    <dgm:cxn modelId="{A38BF2BC-918A-4299-AA95-3A99551079CC}" type="presParOf" srcId="{5A037CDF-740C-42B2-9C20-8FB98419EBAA}" destId="{329EEA4B-8C9E-4497-9978-22B7F6C7A3F2}" srcOrd="0" destOrd="0" presId="urn:microsoft.com/office/officeart/2005/8/layout/hierarchy3"/>
    <dgm:cxn modelId="{D5F5D78D-F97B-447F-AE8C-86893CF5CD85}" type="presParOf" srcId="{5A037CDF-740C-42B2-9C20-8FB98419EBAA}" destId="{7316AB5A-250E-43BD-BE6F-797942263A51}" srcOrd="1" destOrd="0" presId="urn:microsoft.com/office/officeart/2005/8/layout/hierarchy3"/>
    <dgm:cxn modelId="{208C422C-670C-404F-BB4B-C340EEF5A064}" type="presParOf" srcId="{00E61D50-2A94-4329-9101-7A6FBB52BDBA}" destId="{24AC3FDB-4237-4591-84A2-006123ED5185}" srcOrd="1" destOrd="0" presId="urn:microsoft.com/office/officeart/2005/8/layout/hierarchy3"/>
    <dgm:cxn modelId="{C5BD2BDE-9CE9-44B7-BBA7-978A3E3AC4EE}" type="presParOf" srcId="{24AC3FDB-4237-4591-84A2-006123ED5185}" destId="{8B393BE9-A13D-4ABD-8153-28500709EF72}" srcOrd="0" destOrd="0" presId="urn:microsoft.com/office/officeart/2005/8/layout/hierarchy3"/>
    <dgm:cxn modelId="{2CE312EB-7243-4B40-83FA-C03B8DE4A5D6}" type="presParOf" srcId="{24AC3FDB-4237-4591-84A2-006123ED5185}" destId="{BECAABFD-C672-4AEF-98DC-B50E57AD5A73}" srcOrd="1" destOrd="0" presId="urn:microsoft.com/office/officeart/2005/8/layout/hierarchy3"/>
    <dgm:cxn modelId="{2BDABADF-34C4-44D0-90AD-C60832B37F4F}" type="presParOf" srcId="{24AC3FDB-4237-4591-84A2-006123ED5185}" destId="{68F26C61-B4E3-426D-AD66-3C02CE556188}" srcOrd="2" destOrd="0" presId="urn:microsoft.com/office/officeart/2005/8/layout/hierarchy3"/>
    <dgm:cxn modelId="{76A77232-695A-44F3-8B94-A72AC8D79922}" type="presParOf" srcId="{24AC3FDB-4237-4591-84A2-006123ED5185}" destId="{C8BF0954-B392-4DFA-A9A0-E8FF5D3ECA4D}" srcOrd="3" destOrd="0" presId="urn:microsoft.com/office/officeart/2005/8/layout/hierarchy3"/>
    <dgm:cxn modelId="{70533193-9293-4F50-8241-16FFF46F3404}" type="presParOf" srcId="{24AC3FDB-4237-4591-84A2-006123ED5185}" destId="{8F76BFB1-9EA7-4C47-9277-39964685AC91}" srcOrd="4" destOrd="0" presId="urn:microsoft.com/office/officeart/2005/8/layout/hierarchy3"/>
    <dgm:cxn modelId="{95C946A2-4B54-4792-BCD7-E1CC3ADA327C}" type="presParOf" srcId="{24AC3FDB-4237-4591-84A2-006123ED5185}" destId="{9A24C39E-2F77-4E54-A7D9-EB76D8F996C3}" srcOrd="5" destOrd="0" presId="urn:microsoft.com/office/officeart/2005/8/layout/hierarchy3"/>
    <dgm:cxn modelId="{80B1DB18-2A99-4359-ACCD-2A536A1B9DA1}" type="presParOf" srcId="{1D10449E-2190-4B3D-B78E-324DB6343174}" destId="{06019A0D-9FAF-409F-A6AC-2CC5774593CD}" srcOrd="1" destOrd="0" presId="urn:microsoft.com/office/officeart/2005/8/layout/hierarchy3"/>
    <dgm:cxn modelId="{D1C28521-099A-4623-BD5C-95470AEEDCFC}" type="presParOf" srcId="{06019A0D-9FAF-409F-A6AC-2CC5774593CD}" destId="{A9F7E0ED-B6D2-4AB6-9032-8F33D64C47D2}" srcOrd="0" destOrd="0" presId="urn:microsoft.com/office/officeart/2005/8/layout/hierarchy3"/>
    <dgm:cxn modelId="{CFC88884-E5ED-448A-9A99-6E0A1E7EFD59}" type="presParOf" srcId="{A9F7E0ED-B6D2-4AB6-9032-8F33D64C47D2}" destId="{9DC0A075-36E8-46DC-BEAC-5A4E8A36EE13}" srcOrd="0" destOrd="0" presId="urn:microsoft.com/office/officeart/2005/8/layout/hierarchy3"/>
    <dgm:cxn modelId="{E9B117A7-AA44-4726-BC56-CD05FDF36E06}" type="presParOf" srcId="{A9F7E0ED-B6D2-4AB6-9032-8F33D64C47D2}" destId="{1C042E77-D897-46E3-93A4-2E0DC1233814}" srcOrd="1" destOrd="0" presId="urn:microsoft.com/office/officeart/2005/8/layout/hierarchy3"/>
    <dgm:cxn modelId="{C2A5EE68-03CC-427B-B28C-E30E0FE16589}" type="presParOf" srcId="{06019A0D-9FAF-409F-A6AC-2CC5774593CD}" destId="{D11C5BC7-FF4F-406C-AE9F-AE31A80A4C85}" srcOrd="1" destOrd="0" presId="urn:microsoft.com/office/officeart/2005/8/layout/hierarchy3"/>
    <dgm:cxn modelId="{BBFBF393-ACEA-4879-A49F-DD993E27E9A5}" type="presParOf" srcId="{D11C5BC7-FF4F-406C-AE9F-AE31A80A4C85}" destId="{71B84B27-A308-4960-A057-BC9D7BCD8FAB}" srcOrd="0" destOrd="0" presId="urn:microsoft.com/office/officeart/2005/8/layout/hierarchy3"/>
    <dgm:cxn modelId="{DDA6F063-064B-4C62-BA42-A934D1A4FEF3}" type="presParOf" srcId="{D11C5BC7-FF4F-406C-AE9F-AE31A80A4C85}" destId="{E9D12CEC-CD4D-46A9-85C0-3AFB36468BF9}" srcOrd="1" destOrd="0" presId="urn:microsoft.com/office/officeart/2005/8/layout/hierarchy3"/>
    <dgm:cxn modelId="{E9E88A0E-452C-46E5-8111-02A30CABB1F6}" type="presParOf" srcId="{D11C5BC7-FF4F-406C-AE9F-AE31A80A4C85}" destId="{D8595DA4-5777-4876-A25D-CD11C662CCB6}" srcOrd="2" destOrd="0" presId="urn:microsoft.com/office/officeart/2005/8/layout/hierarchy3"/>
    <dgm:cxn modelId="{CBE209C5-DF4F-4E27-8D79-B7D538B51EA8}" type="presParOf" srcId="{D11C5BC7-FF4F-406C-AE9F-AE31A80A4C85}" destId="{7BCA6B6B-A7CE-40D9-A402-24E14A699F61}" srcOrd="3" destOrd="0" presId="urn:microsoft.com/office/officeart/2005/8/layout/hierarchy3"/>
    <dgm:cxn modelId="{3E4D0C27-F407-4B3D-B577-24E50917C4B6}" type="presParOf" srcId="{D11C5BC7-FF4F-406C-AE9F-AE31A80A4C85}" destId="{AF6DF9E6-ABF9-4FEA-9ECC-AB6B613C5CBF}" srcOrd="4" destOrd="0" presId="urn:microsoft.com/office/officeart/2005/8/layout/hierarchy3"/>
    <dgm:cxn modelId="{CB1EE277-9B66-487E-85A8-F08CFB47FA4C}" type="presParOf" srcId="{D11C5BC7-FF4F-406C-AE9F-AE31A80A4C85}" destId="{56CC027B-2EB3-4DEB-B8EA-8339AEE97F87}" srcOrd="5" destOrd="0" presId="urn:microsoft.com/office/officeart/2005/8/layout/hierarchy3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9EEA4B-8C9E-4497-9978-22B7F6C7A3F2}">
      <dsp:nvSpPr>
        <dsp:cNvPr id="0" name=""/>
        <dsp:cNvSpPr/>
      </dsp:nvSpPr>
      <dsp:spPr>
        <a:xfrm>
          <a:off x="584033" y="827"/>
          <a:ext cx="2829156" cy="11229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/>
            <a:t>1. </a:t>
          </a:r>
          <a:r>
            <a:rPr lang="ru-RU" sz="2300" kern="1200" dirty="0" smtClean="0"/>
            <a:t>Координационная деятельность</a:t>
          </a:r>
          <a:endParaRPr lang="ru-RU" sz="2300" kern="1200" dirty="0"/>
        </a:p>
      </dsp:txBody>
      <dsp:txXfrm>
        <a:off x="616923" y="33717"/>
        <a:ext cx="2763376" cy="1057168"/>
      </dsp:txXfrm>
    </dsp:sp>
    <dsp:sp modelId="{8B393BE9-A13D-4ABD-8153-28500709EF72}">
      <dsp:nvSpPr>
        <dsp:cNvPr id="0" name=""/>
        <dsp:cNvSpPr/>
      </dsp:nvSpPr>
      <dsp:spPr>
        <a:xfrm>
          <a:off x="866949" y="1123776"/>
          <a:ext cx="282915" cy="8422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2211"/>
              </a:lnTo>
              <a:lnTo>
                <a:pt x="282915" y="84221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CAABFD-C672-4AEF-98DC-B50E57AD5A73}">
      <dsp:nvSpPr>
        <dsp:cNvPr id="0" name=""/>
        <dsp:cNvSpPr/>
      </dsp:nvSpPr>
      <dsp:spPr>
        <a:xfrm>
          <a:off x="1149865" y="1404513"/>
          <a:ext cx="2887720" cy="11229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Информационное сопровождение</a:t>
          </a:r>
          <a:endParaRPr lang="ru-RU" sz="1800" kern="1200" dirty="0"/>
        </a:p>
      </dsp:txBody>
      <dsp:txXfrm>
        <a:off x="1182755" y="1437403"/>
        <a:ext cx="2821940" cy="1057168"/>
      </dsp:txXfrm>
    </dsp:sp>
    <dsp:sp modelId="{68F26C61-B4E3-426D-AD66-3C02CE556188}">
      <dsp:nvSpPr>
        <dsp:cNvPr id="0" name=""/>
        <dsp:cNvSpPr/>
      </dsp:nvSpPr>
      <dsp:spPr>
        <a:xfrm>
          <a:off x="866949" y="1123776"/>
          <a:ext cx="282915" cy="2245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5897"/>
              </a:lnTo>
              <a:lnTo>
                <a:pt x="282915" y="224589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BF0954-B392-4DFA-A9A0-E8FF5D3ECA4D}">
      <dsp:nvSpPr>
        <dsp:cNvPr id="0" name=""/>
        <dsp:cNvSpPr/>
      </dsp:nvSpPr>
      <dsp:spPr>
        <a:xfrm>
          <a:off x="1149865" y="2808199"/>
          <a:ext cx="2973586" cy="11229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Контроль соблюдения регламента</a:t>
          </a:r>
          <a:endParaRPr lang="ru-RU" sz="1800" kern="1200" dirty="0"/>
        </a:p>
      </dsp:txBody>
      <dsp:txXfrm>
        <a:off x="1182755" y="2841089"/>
        <a:ext cx="2907806" cy="1057168"/>
      </dsp:txXfrm>
    </dsp:sp>
    <dsp:sp modelId="{8F76BFB1-9EA7-4C47-9277-39964685AC91}">
      <dsp:nvSpPr>
        <dsp:cNvPr id="0" name=""/>
        <dsp:cNvSpPr/>
      </dsp:nvSpPr>
      <dsp:spPr>
        <a:xfrm>
          <a:off x="866949" y="1123776"/>
          <a:ext cx="282915" cy="3649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49583"/>
              </a:lnTo>
              <a:lnTo>
                <a:pt x="282915" y="364958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24C39E-2F77-4E54-A7D9-EB76D8F996C3}">
      <dsp:nvSpPr>
        <dsp:cNvPr id="0" name=""/>
        <dsp:cNvSpPr/>
      </dsp:nvSpPr>
      <dsp:spPr>
        <a:xfrm>
          <a:off x="1149865" y="4211884"/>
          <a:ext cx="2980737" cy="11229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Организация взаимодействия различного уровня и направленности</a:t>
          </a:r>
          <a:endParaRPr lang="ru-RU" sz="1800" kern="1200" dirty="0"/>
        </a:p>
      </dsp:txBody>
      <dsp:txXfrm>
        <a:off x="1182755" y="4244774"/>
        <a:ext cx="2914957" cy="1057168"/>
      </dsp:txXfrm>
    </dsp:sp>
    <dsp:sp modelId="{9DC0A075-36E8-46DC-BEAC-5A4E8A36EE13}">
      <dsp:nvSpPr>
        <dsp:cNvPr id="0" name=""/>
        <dsp:cNvSpPr/>
      </dsp:nvSpPr>
      <dsp:spPr>
        <a:xfrm>
          <a:off x="4128733" y="827"/>
          <a:ext cx="2816714" cy="11229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/>
            <a:t>2. </a:t>
          </a:r>
          <a:r>
            <a:rPr lang="ru-RU" sz="2300" kern="1200" dirty="0" smtClean="0"/>
            <a:t>Организационная деятельность</a:t>
          </a:r>
          <a:endParaRPr lang="ru-RU" sz="2300" kern="1200" dirty="0"/>
        </a:p>
      </dsp:txBody>
      <dsp:txXfrm>
        <a:off x="4161623" y="33717"/>
        <a:ext cx="2750934" cy="1057168"/>
      </dsp:txXfrm>
    </dsp:sp>
    <dsp:sp modelId="{71B84B27-A308-4960-A057-BC9D7BCD8FAB}">
      <dsp:nvSpPr>
        <dsp:cNvPr id="0" name=""/>
        <dsp:cNvSpPr/>
      </dsp:nvSpPr>
      <dsp:spPr>
        <a:xfrm>
          <a:off x="4410405" y="1123776"/>
          <a:ext cx="281671" cy="8422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2211"/>
              </a:lnTo>
              <a:lnTo>
                <a:pt x="281671" y="84221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D12CEC-CD4D-46A9-85C0-3AFB36468BF9}">
      <dsp:nvSpPr>
        <dsp:cNvPr id="0" name=""/>
        <dsp:cNvSpPr/>
      </dsp:nvSpPr>
      <dsp:spPr>
        <a:xfrm>
          <a:off x="4692076" y="1404513"/>
          <a:ext cx="2908365" cy="11229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Организация мероприятий районного и межрайонного масштаба</a:t>
          </a:r>
          <a:endParaRPr lang="ru-RU" sz="1800" kern="1200" dirty="0"/>
        </a:p>
      </dsp:txBody>
      <dsp:txXfrm>
        <a:off x="4724966" y="1437403"/>
        <a:ext cx="2842585" cy="1057168"/>
      </dsp:txXfrm>
    </dsp:sp>
    <dsp:sp modelId="{D8595DA4-5777-4876-A25D-CD11C662CCB6}">
      <dsp:nvSpPr>
        <dsp:cNvPr id="0" name=""/>
        <dsp:cNvSpPr/>
      </dsp:nvSpPr>
      <dsp:spPr>
        <a:xfrm>
          <a:off x="4410405" y="1123776"/>
          <a:ext cx="281671" cy="2245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5897"/>
              </a:lnTo>
              <a:lnTo>
                <a:pt x="281671" y="224589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CA6B6B-A7CE-40D9-A402-24E14A699F61}">
      <dsp:nvSpPr>
        <dsp:cNvPr id="0" name=""/>
        <dsp:cNvSpPr/>
      </dsp:nvSpPr>
      <dsp:spPr>
        <a:xfrm>
          <a:off x="4692076" y="2808199"/>
          <a:ext cx="2906388" cy="11229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Организация взаимодействия с АППО, ЦНППМ, </a:t>
          </a:r>
          <a:r>
            <a:rPr lang="ru-RU" sz="1800" kern="1200" dirty="0" err="1" smtClean="0"/>
            <a:t>РЦОКОиЦИТ</a:t>
          </a:r>
          <a:endParaRPr lang="ru-RU" sz="1800" kern="1200" dirty="0"/>
        </a:p>
      </dsp:txBody>
      <dsp:txXfrm>
        <a:off x="4724966" y="2841089"/>
        <a:ext cx="2840608" cy="1057168"/>
      </dsp:txXfrm>
    </dsp:sp>
    <dsp:sp modelId="{AF6DF9E6-ABF9-4FEA-9ECC-AB6B613C5CBF}">
      <dsp:nvSpPr>
        <dsp:cNvPr id="0" name=""/>
        <dsp:cNvSpPr/>
      </dsp:nvSpPr>
      <dsp:spPr>
        <a:xfrm>
          <a:off x="4410405" y="1123776"/>
          <a:ext cx="281671" cy="3649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49583"/>
              </a:lnTo>
              <a:lnTo>
                <a:pt x="281671" y="364958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CC027B-2EB3-4DEB-B8EA-8339AEE97F87}">
      <dsp:nvSpPr>
        <dsp:cNvPr id="0" name=""/>
        <dsp:cNvSpPr/>
      </dsp:nvSpPr>
      <dsp:spPr>
        <a:xfrm>
          <a:off x="4692076" y="4211884"/>
          <a:ext cx="2962805" cy="11229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Организация различных форматов диссем</a:t>
          </a:r>
          <a:r>
            <a:rPr lang="ru-RU" sz="1800" b="0" i="0" kern="1200" dirty="0" smtClean="0"/>
            <a:t>инации педагогического опыта</a:t>
          </a:r>
          <a:endParaRPr lang="ru-RU" sz="1800" kern="1200" dirty="0"/>
        </a:p>
      </dsp:txBody>
      <dsp:txXfrm>
        <a:off x="4724966" y="4244774"/>
        <a:ext cx="2897025" cy="1057168"/>
      </dsp:txXfrm>
    </dsp:sp>
    <dsp:sp modelId="{6F37C0B2-E8FA-4CCA-83C9-B3969528494D}">
      <dsp:nvSpPr>
        <dsp:cNvPr id="0" name=""/>
        <dsp:cNvSpPr/>
      </dsp:nvSpPr>
      <dsp:spPr>
        <a:xfrm>
          <a:off x="7623403" y="827"/>
          <a:ext cx="2964764" cy="11229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3. Методическое сопровождение</a:t>
          </a:r>
          <a:endParaRPr lang="ru-RU" sz="2300" kern="1200" dirty="0"/>
        </a:p>
      </dsp:txBody>
      <dsp:txXfrm>
        <a:off x="7656293" y="33717"/>
        <a:ext cx="2898984" cy="1057168"/>
      </dsp:txXfrm>
    </dsp:sp>
    <dsp:sp modelId="{0800A906-6167-4198-A088-6CB53DD8DA08}">
      <dsp:nvSpPr>
        <dsp:cNvPr id="0" name=""/>
        <dsp:cNvSpPr/>
      </dsp:nvSpPr>
      <dsp:spPr>
        <a:xfrm>
          <a:off x="7919880" y="1123776"/>
          <a:ext cx="296476" cy="8422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2211"/>
              </a:lnTo>
              <a:lnTo>
                <a:pt x="296476" y="84221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E85510-47CE-4B46-8387-17A8CE6E4D2C}">
      <dsp:nvSpPr>
        <dsp:cNvPr id="0" name=""/>
        <dsp:cNvSpPr/>
      </dsp:nvSpPr>
      <dsp:spPr>
        <a:xfrm>
          <a:off x="8216356" y="1404513"/>
          <a:ext cx="2858919" cy="11229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Внесение изменений в планы РМО</a:t>
          </a:r>
          <a:endParaRPr lang="ru-RU" sz="1800" kern="1200" dirty="0"/>
        </a:p>
      </dsp:txBody>
      <dsp:txXfrm>
        <a:off x="8249246" y="1437403"/>
        <a:ext cx="2793139" cy="1057168"/>
      </dsp:txXfrm>
    </dsp:sp>
    <dsp:sp modelId="{D3451E19-762A-445B-BE63-D1299C4FA60A}">
      <dsp:nvSpPr>
        <dsp:cNvPr id="0" name=""/>
        <dsp:cNvSpPr/>
      </dsp:nvSpPr>
      <dsp:spPr>
        <a:xfrm>
          <a:off x="7919880" y="1123776"/>
          <a:ext cx="296476" cy="2245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5897"/>
              </a:lnTo>
              <a:lnTo>
                <a:pt x="296476" y="224589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4A1F4-5A5E-46D9-87E5-52DB691755A2}">
      <dsp:nvSpPr>
        <dsp:cNvPr id="0" name=""/>
        <dsp:cNvSpPr/>
      </dsp:nvSpPr>
      <dsp:spPr>
        <a:xfrm>
          <a:off x="8216356" y="2808199"/>
          <a:ext cx="2858919" cy="11229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Индивидуальное консультирование</a:t>
          </a:r>
          <a:endParaRPr lang="ru-RU" sz="1800" kern="1200" dirty="0"/>
        </a:p>
      </dsp:txBody>
      <dsp:txXfrm>
        <a:off x="8249246" y="2841089"/>
        <a:ext cx="2793139" cy="1057168"/>
      </dsp:txXfrm>
    </dsp:sp>
    <dsp:sp modelId="{FF1E7037-1C3F-4528-AB9D-55B69405BBF3}">
      <dsp:nvSpPr>
        <dsp:cNvPr id="0" name=""/>
        <dsp:cNvSpPr/>
      </dsp:nvSpPr>
      <dsp:spPr>
        <a:xfrm>
          <a:off x="7919880" y="1123776"/>
          <a:ext cx="296476" cy="3649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49583"/>
              </a:lnTo>
              <a:lnTo>
                <a:pt x="296476" y="364958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AF6929-9B81-4EB7-B520-0835A896BAB9}">
      <dsp:nvSpPr>
        <dsp:cNvPr id="0" name=""/>
        <dsp:cNvSpPr/>
      </dsp:nvSpPr>
      <dsp:spPr>
        <a:xfrm>
          <a:off x="8216356" y="4211884"/>
          <a:ext cx="2858919" cy="11229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Реализация программ повышения квалификации</a:t>
          </a:r>
          <a:endParaRPr lang="ru-RU" sz="1800" kern="1200" dirty="0"/>
        </a:p>
      </dsp:txBody>
      <dsp:txXfrm>
        <a:off x="8249246" y="4244774"/>
        <a:ext cx="2793139" cy="10571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9EEA4B-8C9E-4497-9978-22B7F6C7A3F2}">
      <dsp:nvSpPr>
        <dsp:cNvPr id="0" name=""/>
        <dsp:cNvSpPr/>
      </dsp:nvSpPr>
      <dsp:spPr>
        <a:xfrm>
          <a:off x="248575" y="827"/>
          <a:ext cx="5083790" cy="11229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4. Мониторинг</a:t>
          </a:r>
          <a:endParaRPr lang="ru-RU" sz="2900" kern="1200" dirty="0"/>
        </a:p>
      </dsp:txBody>
      <dsp:txXfrm>
        <a:off x="281465" y="33717"/>
        <a:ext cx="5018010" cy="1057168"/>
      </dsp:txXfrm>
    </dsp:sp>
    <dsp:sp modelId="{8B393BE9-A13D-4ABD-8153-28500709EF72}">
      <dsp:nvSpPr>
        <dsp:cNvPr id="0" name=""/>
        <dsp:cNvSpPr/>
      </dsp:nvSpPr>
      <dsp:spPr>
        <a:xfrm>
          <a:off x="756954" y="1123776"/>
          <a:ext cx="508379" cy="8422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2211"/>
              </a:lnTo>
              <a:lnTo>
                <a:pt x="508379" y="84221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CAABFD-C672-4AEF-98DC-B50E57AD5A73}">
      <dsp:nvSpPr>
        <dsp:cNvPr id="0" name=""/>
        <dsp:cNvSpPr/>
      </dsp:nvSpPr>
      <dsp:spPr>
        <a:xfrm>
          <a:off x="1265333" y="1404513"/>
          <a:ext cx="4188616" cy="11229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Мониторинг качества предоставления информации по данному направлению деятельности (отчеты о </a:t>
          </a:r>
          <a:r>
            <a:rPr lang="ru-RU" sz="1700" kern="1200" dirty="0" err="1" smtClean="0"/>
            <a:t>самообследовании</a:t>
          </a:r>
          <a:r>
            <a:rPr lang="ru-RU" sz="1700" kern="1200" dirty="0" smtClean="0"/>
            <a:t>, АИС Параграф и т.д.)</a:t>
          </a:r>
          <a:endParaRPr lang="ru-RU" sz="1700" kern="1200" dirty="0"/>
        </a:p>
      </dsp:txBody>
      <dsp:txXfrm>
        <a:off x="1298223" y="1437403"/>
        <a:ext cx="4122836" cy="1057168"/>
      </dsp:txXfrm>
    </dsp:sp>
    <dsp:sp modelId="{68F26C61-B4E3-426D-AD66-3C02CE556188}">
      <dsp:nvSpPr>
        <dsp:cNvPr id="0" name=""/>
        <dsp:cNvSpPr/>
      </dsp:nvSpPr>
      <dsp:spPr>
        <a:xfrm>
          <a:off x="756954" y="1123776"/>
          <a:ext cx="508379" cy="2245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5897"/>
              </a:lnTo>
              <a:lnTo>
                <a:pt x="508379" y="224589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BF0954-B392-4DFA-A9A0-E8FF5D3ECA4D}">
      <dsp:nvSpPr>
        <dsp:cNvPr id="0" name=""/>
        <dsp:cNvSpPr/>
      </dsp:nvSpPr>
      <dsp:spPr>
        <a:xfrm>
          <a:off x="1265333" y="2808199"/>
          <a:ext cx="4174602" cy="11229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Мониторинг по определению динамики образовательных результатов (ВПР, ГИА)</a:t>
          </a:r>
          <a:endParaRPr lang="ru-RU" sz="1700" kern="1200" dirty="0"/>
        </a:p>
      </dsp:txBody>
      <dsp:txXfrm>
        <a:off x="1298223" y="2841089"/>
        <a:ext cx="4108822" cy="1057168"/>
      </dsp:txXfrm>
    </dsp:sp>
    <dsp:sp modelId="{8F76BFB1-9EA7-4C47-9277-39964685AC91}">
      <dsp:nvSpPr>
        <dsp:cNvPr id="0" name=""/>
        <dsp:cNvSpPr/>
      </dsp:nvSpPr>
      <dsp:spPr>
        <a:xfrm>
          <a:off x="756954" y="1123776"/>
          <a:ext cx="508379" cy="3649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49583"/>
              </a:lnTo>
              <a:lnTo>
                <a:pt x="508379" y="364958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24C39E-2F77-4E54-A7D9-EB76D8F996C3}">
      <dsp:nvSpPr>
        <dsp:cNvPr id="0" name=""/>
        <dsp:cNvSpPr/>
      </dsp:nvSpPr>
      <dsp:spPr>
        <a:xfrm>
          <a:off x="1265333" y="4211884"/>
          <a:ext cx="4110890" cy="11229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Мониторинг наступления позитивных изменений на основе реализации </a:t>
          </a:r>
          <a:r>
            <a:rPr lang="ru-RU" sz="1700" kern="1200" dirty="0" err="1" smtClean="0"/>
            <a:t>антирисковых</a:t>
          </a:r>
          <a:r>
            <a:rPr lang="ru-RU" sz="1700" kern="1200" dirty="0" smtClean="0"/>
            <a:t> программ</a:t>
          </a:r>
          <a:endParaRPr lang="ru-RU" sz="1700" kern="1200" dirty="0"/>
        </a:p>
      </dsp:txBody>
      <dsp:txXfrm>
        <a:off x="1298223" y="4244774"/>
        <a:ext cx="4045110" cy="1057168"/>
      </dsp:txXfrm>
    </dsp:sp>
    <dsp:sp modelId="{9DC0A075-36E8-46DC-BEAC-5A4E8A36EE13}">
      <dsp:nvSpPr>
        <dsp:cNvPr id="0" name=""/>
        <dsp:cNvSpPr/>
      </dsp:nvSpPr>
      <dsp:spPr>
        <a:xfrm>
          <a:off x="5893840" y="827"/>
          <a:ext cx="4734441" cy="11229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5.  Информационно-аналитическое обеспечение</a:t>
          </a:r>
          <a:endParaRPr lang="ru-RU" sz="2900" kern="1200" dirty="0"/>
        </a:p>
      </dsp:txBody>
      <dsp:txXfrm>
        <a:off x="5926730" y="33717"/>
        <a:ext cx="4668661" cy="1057168"/>
      </dsp:txXfrm>
    </dsp:sp>
    <dsp:sp modelId="{71B84B27-A308-4960-A057-BC9D7BCD8FAB}">
      <dsp:nvSpPr>
        <dsp:cNvPr id="0" name=""/>
        <dsp:cNvSpPr/>
      </dsp:nvSpPr>
      <dsp:spPr>
        <a:xfrm>
          <a:off x="6367284" y="1123776"/>
          <a:ext cx="473444" cy="8422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2211"/>
              </a:lnTo>
              <a:lnTo>
                <a:pt x="473444" y="84221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D12CEC-CD4D-46A9-85C0-3AFB36468BF9}">
      <dsp:nvSpPr>
        <dsp:cNvPr id="0" name=""/>
        <dsp:cNvSpPr/>
      </dsp:nvSpPr>
      <dsp:spPr>
        <a:xfrm>
          <a:off x="6840728" y="1404513"/>
          <a:ext cx="4382338" cy="11229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Актуализация информации в разделах сайта ИМЦ и Отдела образования Кировского района Санкт-Петербурга</a:t>
          </a:r>
          <a:endParaRPr lang="ru-RU" sz="1700" kern="1200" dirty="0"/>
        </a:p>
      </dsp:txBody>
      <dsp:txXfrm>
        <a:off x="6873618" y="1437403"/>
        <a:ext cx="4316558" cy="1057168"/>
      </dsp:txXfrm>
    </dsp:sp>
    <dsp:sp modelId="{D8595DA4-5777-4876-A25D-CD11C662CCB6}">
      <dsp:nvSpPr>
        <dsp:cNvPr id="0" name=""/>
        <dsp:cNvSpPr/>
      </dsp:nvSpPr>
      <dsp:spPr>
        <a:xfrm>
          <a:off x="6367284" y="1123776"/>
          <a:ext cx="473444" cy="2245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5897"/>
              </a:lnTo>
              <a:lnTo>
                <a:pt x="473444" y="224589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CA6B6B-A7CE-40D9-A402-24E14A699F61}">
      <dsp:nvSpPr>
        <dsp:cNvPr id="0" name=""/>
        <dsp:cNvSpPr/>
      </dsp:nvSpPr>
      <dsp:spPr>
        <a:xfrm>
          <a:off x="6840728" y="2808199"/>
          <a:ext cx="4356933" cy="11229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Формирование районного банка лучших практик ШНОР в рамках перехода в эффективный режим работы</a:t>
          </a:r>
          <a:endParaRPr lang="ru-RU" sz="1700" kern="1200" dirty="0"/>
        </a:p>
      </dsp:txBody>
      <dsp:txXfrm>
        <a:off x="6873618" y="2841089"/>
        <a:ext cx="4291153" cy="1057168"/>
      </dsp:txXfrm>
    </dsp:sp>
    <dsp:sp modelId="{AF6DF9E6-ABF9-4FEA-9ECC-AB6B613C5CBF}">
      <dsp:nvSpPr>
        <dsp:cNvPr id="0" name=""/>
        <dsp:cNvSpPr/>
      </dsp:nvSpPr>
      <dsp:spPr>
        <a:xfrm>
          <a:off x="6367284" y="1123776"/>
          <a:ext cx="473444" cy="3649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49583"/>
              </a:lnTo>
              <a:lnTo>
                <a:pt x="473444" y="364958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CC027B-2EB3-4DEB-B8EA-8339AEE97F87}">
      <dsp:nvSpPr>
        <dsp:cNvPr id="0" name=""/>
        <dsp:cNvSpPr/>
      </dsp:nvSpPr>
      <dsp:spPr>
        <a:xfrm>
          <a:off x="6840728" y="4211884"/>
          <a:ext cx="4570005" cy="11229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Подготовка аналитических справок по реализации отдельных направлений работы и районной Дорожной карты в целом</a:t>
          </a:r>
          <a:endParaRPr lang="ru-RU" sz="1700" kern="1200" dirty="0"/>
        </a:p>
      </dsp:txBody>
      <dsp:txXfrm>
        <a:off x="6873618" y="4244774"/>
        <a:ext cx="4504225" cy="10571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C01EAD-58D6-4717-A3A3-0C1339B014B4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0F4AED-41BE-4230-862A-7F6C46C9FC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19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FB753-D24F-4269-8AF8-C59340287574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81E9-C386-4F85-93E1-EF1641B0F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098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FB753-D24F-4269-8AF8-C59340287574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81E9-C386-4F85-93E1-EF1641B0F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688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FB753-D24F-4269-8AF8-C59340287574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81E9-C386-4F85-93E1-EF1641B0F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426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FB753-D24F-4269-8AF8-C59340287574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81E9-C386-4F85-93E1-EF1641B0F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2603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FB753-D24F-4269-8AF8-C59340287574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81E9-C386-4F85-93E1-EF1641B0F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097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FB753-D24F-4269-8AF8-C59340287574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81E9-C386-4F85-93E1-EF1641B0F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225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FB753-D24F-4269-8AF8-C59340287574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81E9-C386-4F85-93E1-EF1641B0F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3020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FB753-D24F-4269-8AF8-C59340287574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81E9-C386-4F85-93E1-EF1641B0F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8799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FB753-D24F-4269-8AF8-C59340287574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81E9-C386-4F85-93E1-EF1641B0F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27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FB753-D24F-4269-8AF8-C59340287574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76081E9-C386-4F85-93E1-EF1641B0F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600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FB753-D24F-4269-8AF8-C59340287574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81E9-C386-4F85-93E1-EF1641B0F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894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FB753-D24F-4269-8AF8-C59340287574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81E9-C386-4F85-93E1-EF1641B0F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48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FB753-D24F-4269-8AF8-C59340287574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81E9-C386-4F85-93E1-EF1641B0F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771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FB753-D24F-4269-8AF8-C59340287574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81E9-C386-4F85-93E1-EF1641B0F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033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FB753-D24F-4269-8AF8-C59340287574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81E9-C386-4F85-93E1-EF1641B0F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44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FB753-D24F-4269-8AF8-C59340287574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81E9-C386-4F85-93E1-EF1641B0F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843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FB753-D24F-4269-8AF8-C59340287574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81E9-C386-4F85-93E1-EF1641B0F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18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5CFB753-D24F-4269-8AF8-C59340287574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76081E9-C386-4F85-93E1-EF1641B0F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04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k-obr.spb.ru/napravleniya-deyatelnosti/regionalnaya-sistema-ocenki-kachestva/centry_ocenky/materialy-soveshanij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6570" y="2592372"/>
            <a:ext cx="9639300" cy="3881206"/>
          </a:xfrm>
        </p:spPr>
        <p:txBody>
          <a:bodyPr>
            <a:normAutofit/>
          </a:bodyPr>
          <a:lstStyle/>
          <a:p>
            <a:r>
              <a:rPr lang="ru-RU" sz="4400" b="1" dirty="0"/>
              <a:t>Перспективное планирование оказания адресной помощи и организации информационно-методического сопровождения ШНОР в 2023 году</a:t>
            </a:r>
            <a:endParaRPr lang="ru-RU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894788" y="75414"/>
            <a:ext cx="743094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Межрайонный круглый стол</a:t>
            </a:r>
            <a:endParaRPr lang="ru-RU" sz="2400" dirty="0">
              <a:latin typeface="+mj-lt"/>
            </a:endParaRPr>
          </a:p>
          <a:p>
            <a:r>
              <a:rPr lang="ru-RU" sz="2400" b="1" dirty="0">
                <a:latin typeface="+mj-lt"/>
              </a:rPr>
              <a:t>для административных команд </a:t>
            </a:r>
            <a:endParaRPr lang="ru-RU" sz="2400" dirty="0">
              <a:latin typeface="+mj-lt"/>
            </a:endParaRPr>
          </a:p>
          <a:p>
            <a:r>
              <a:rPr lang="ru-RU" sz="2400" b="1" dirty="0">
                <a:latin typeface="+mj-lt"/>
              </a:rPr>
              <a:t>школ с низкими образовательными результатами </a:t>
            </a:r>
            <a:endParaRPr lang="ru-RU" sz="2400" b="1" dirty="0" smtClean="0">
              <a:latin typeface="+mj-lt"/>
            </a:endParaRPr>
          </a:p>
          <a:p>
            <a:r>
              <a:rPr lang="ru-RU" sz="2400" b="1" dirty="0" smtClean="0">
                <a:latin typeface="+mj-lt"/>
              </a:rPr>
              <a:t>и </a:t>
            </a:r>
            <a:r>
              <a:rPr lang="ru-RU" sz="2400" b="1" dirty="0">
                <a:latin typeface="+mj-lt"/>
              </a:rPr>
              <a:t>школ-кураторов</a:t>
            </a:r>
            <a:endParaRPr lang="ru-RU" sz="2400" dirty="0">
              <a:latin typeface="+mj-lt"/>
            </a:endParaRPr>
          </a:p>
          <a:p>
            <a:r>
              <a:rPr lang="ru-RU" sz="2400" b="1" dirty="0">
                <a:latin typeface="+mj-lt"/>
              </a:rPr>
              <a:t>«Организация эффективного взаимодействия </a:t>
            </a:r>
            <a:endParaRPr lang="ru-RU" sz="2400" b="1" dirty="0" smtClean="0">
              <a:latin typeface="+mj-lt"/>
            </a:endParaRPr>
          </a:p>
          <a:p>
            <a:r>
              <a:rPr lang="ru-RU" sz="2400" b="1" dirty="0" smtClean="0">
                <a:latin typeface="+mj-lt"/>
              </a:rPr>
              <a:t>ШНОР</a:t>
            </a:r>
            <a:r>
              <a:rPr lang="ru-RU" sz="2400" b="1" dirty="0">
                <a:latin typeface="+mj-lt"/>
              </a:rPr>
              <a:t>, кураторов </a:t>
            </a:r>
            <a:r>
              <a:rPr lang="ru-RU" sz="2400" b="1" dirty="0" smtClean="0">
                <a:latin typeface="+mj-lt"/>
              </a:rPr>
              <a:t>и </a:t>
            </a:r>
            <a:r>
              <a:rPr lang="ru-RU" sz="2400" b="1" dirty="0">
                <a:latin typeface="+mj-lt"/>
              </a:rPr>
              <a:t>районной методической службы</a:t>
            </a:r>
            <a:endParaRPr lang="ru-RU" sz="2400" dirty="0">
              <a:latin typeface="+mj-lt"/>
            </a:endParaRPr>
          </a:p>
          <a:p>
            <a:r>
              <a:rPr lang="ru-RU" sz="2400" b="1" dirty="0">
                <a:latin typeface="+mj-lt"/>
              </a:rPr>
              <a:t>в 2023 году» </a:t>
            </a:r>
            <a:endParaRPr lang="ru-RU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3471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2909" y="160205"/>
            <a:ext cx="10479091" cy="908641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Нормативно-правовая база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для организации работы внутри района</a:t>
            </a:r>
            <a:endParaRPr lang="ru-RU" sz="3200" b="1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506583" y="1135100"/>
            <a:ext cx="10685417" cy="4283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+mj-lt"/>
              <a:buAutoNum type="arabicPeriod"/>
            </a:pPr>
            <a:r>
              <a:rPr lang="ru-RU" sz="2400" b="1" dirty="0" smtClean="0"/>
              <a:t>Распоряжение </a:t>
            </a:r>
            <a:r>
              <a:rPr lang="ru-RU" sz="2400" b="1" dirty="0"/>
              <a:t>Комитета по образованию Правительства Санкт-Петербурга от 26.05.2022 № 1028-р </a:t>
            </a:r>
            <a:r>
              <a:rPr lang="ru-RU" sz="2400" dirty="0"/>
              <a:t>«Об утверждении Положения о системе работы с общеобразовательными организациями Санкт-Петербурга,  имеющими  низкие  образовательные  результаты  обучающихся (далее – ШНОР), и (или) общеобразовательными организациями Санкт-Петербурга, функционирующими в неблагоприятных социальных условиях (далее – ШНСУ), и общеобразовательными организациями Санкт-Петербурга, функционирующими в зоне риска снижения образовательных результатов (далее – ШФЗР)» </a:t>
            </a:r>
            <a:endParaRPr lang="ru-RU" sz="24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ru-RU" b="1" dirty="0" smtClean="0"/>
              <a:t>Распоряжение </a:t>
            </a:r>
            <a:r>
              <a:rPr lang="ru-RU" b="1" dirty="0"/>
              <a:t>Комитета по образованию Правительства Санкт-Петербурга от </a:t>
            </a:r>
            <a:r>
              <a:rPr lang="ru-RU" b="1" dirty="0" smtClean="0"/>
              <a:t>14.02.2023 </a:t>
            </a:r>
            <a:r>
              <a:rPr lang="ru-RU" b="1" dirty="0"/>
              <a:t>№ </a:t>
            </a:r>
            <a:r>
              <a:rPr lang="ru-RU" b="1" dirty="0" smtClean="0"/>
              <a:t>129-р </a:t>
            </a:r>
            <a:r>
              <a:rPr lang="ru-RU" dirty="0"/>
              <a:t>«</a:t>
            </a:r>
            <a:r>
              <a:rPr lang="ru-RU" dirty="0" smtClean="0"/>
              <a:t>Об организации работы </a:t>
            </a:r>
            <a:r>
              <a:rPr lang="ru-RU" dirty="0"/>
              <a:t>с </a:t>
            </a:r>
            <a:r>
              <a:rPr lang="ru-RU" dirty="0" smtClean="0"/>
              <a:t>государственными образовательными организациями </a:t>
            </a:r>
            <a:r>
              <a:rPr lang="ru-RU" dirty="0"/>
              <a:t>Санкт-Петербурга</a:t>
            </a:r>
            <a:r>
              <a:rPr lang="ru-RU" dirty="0" smtClean="0"/>
              <a:t>, реализующими </a:t>
            </a:r>
            <a:r>
              <a:rPr lang="ru-RU" dirty="0"/>
              <a:t>основные </a:t>
            </a:r>
            <a:r>
              <a:rPr lang="ru-RU" dirty="0" smtClean="0"/>
              <a:t>образовательные программы </a:t>
            </a:r>
            <a:r>
              <a:rPr lang="ru-RU" dirty="0"/>
              <a:t>начального общего, </a:t>
            </a:r>
            <a:r>
              <a:rPr lang="ru-RU" dirty="0" smtClean="0"/>
              <a:t>основного общего </a:t>
            </a:r>
            <a:r>
              <a:rPr lang="ru-RU" dirty="0"/>
              <a:t>н среднего общего образования</a:t>
            </a:r>
            <a:r>
              <a:rPr lang="ru-RU" dirty="0" smtClean="0"/>
              <a:t>, имеющими </a:t>
            </a:r>
            <a:r>
              <a:rPr lang="ru-RU" dirty="0"/>
              <a:t>низкие </a:t>
            </a:r>
            <a:r>
              <a:rPr lang="ru-RU" dirty="0" smtClean="0"/>
              <a:t>образовательные результаты </a:t>
            </a:r>
            <a:r>
              <a:rPr lang="ru-RU" dirty="0"/>
              <a:t>обучающихся</a:t>
            </a:r>
            <a:r>
              <a:rPr lang="ru-RU" dirty="0" smtClean="0"/>
              <a:t>, в </a:t>
            </a:r>
            <a:r>
              <a:rPr lang="ru-RU" dirty="0"/>
              <a:t>2023 </a:t>
            </a:r>
            <a:r>
              <a:rPr lang="ru-RU" dirty="0" smtClean="0"/>
              <a:t>году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b="1" dirty="0" smtClean="0"/>
              <a:t>Проект </a:t>
            </a:r>
            <a:r>
              <a:rPr lang="ru-RU" dirty="0" smtClean="0"/>
              <a:t>«</a:t>
            </a:r>
            <a:r>
              <a:rPr lang="ru-RU" dirty="0" smtClean="0"/>
              <a:t>План </a:t>
            </a:r>
            <a:r>
              <a:rPr lang="ru-RU" dirty="0"/>
              <a:t>мероприятий («дорожная карта») по работе с образовательными организациями Санкт-Петербурга, имеющих низкие образовательные результаты обучающихся на 2023 </a:t>
            </a:r>
            <a:r>
              <a:rPr lang="ru-RU" dirty="0" smtClean="0"/>
              <a:t>год»</a:t>
            </a: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87384" y="5418528"/>
            <a:ext cx="11625942" cy="134706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i="1" dirty="0">
                <a:solidFill>
                  <a:srgbClr val="002060"/>
                </a:solidFill>
              </a:rPr>
              <a:t>Где найти? </a:t>
            </a:r>
            <a:r>
              <a:rPr lang="ru-RU" i="1" dirty="0">
                <a:solidFill>
                  <a:srgbClr val="002060"/>
                </a:solidFill>
              </a:rPr>
              <a:t>Сайт Комитета по образованию, раздел «Региональная система оценки качества», ссылка: </a:t>
            </a:r>
            <a:r>
              <a:rPr lang="en-US" i="1" dirty="0">
                <a:solidFill>
                  <a:srgbClr val="002060"/>
                </a:solidFill>
                <a:hlinkClick r:id="rId2"/>
              </a:rPr>
              <a:t>https://k-obr.spb.ru/napravleniya-deyatelnosti/regionalnaya-sistema-ocenki-kachestva/centry_ocenky/materialy-soveshanij</a:t>
            </a:r>
            <a:r>
              <a:rPr lang="en-US" i="1" dirty="0" smtClean="0">
                <a:solidFill>
                  <a:srgbClr val="002060"/>
                </a:solidFill>
                <a:hlinkClick r:id="rId2"/>
              </a:rPr>
              <a:t>/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492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03221D5-2A2C-4C30-8DE1-5688C6245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4885" y="122548"/>
            <a:ext cx="10018713" cy="1080939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effectLst/>
                <a:ea typeface="Times New Roman" panose="02020603050405020304" pitchFamily="18" charset="0"/>
              </a:rPr>
              <a:t>Основные направления работы ИМЦ</a:t>
            </a:r>
            <a:endParaRPr lang="ru-RU" sz="2700" b="1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5EFCB391-1969-47F6-B3D5-970B9AB45F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6022114"/>
              </p:ext>
            </p:extLst>
          </p:nvPr>
        </p:nvGraphicFramePr>
        <p:xfrm>
          <a:off x="218040" y="1451638"/>
          <a:ext cx="11659310" cy="5335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4104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03221D5-2A2C-4C30-8DE1-5688C6245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4885" y="122548"/>
            <a:ext cx="10018713" cy="1080939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effectLst/>
                <a:ea typeface="Times New Roman" panose="02020603050405020304" pitchFamily="18" charset="0"/>
              </a:rPr>
              <a:t>Основные направления работы ИМЦ</a:t>
            </a:r>
            <a:endParaRPr lang="ru-RU" sz="2700" b="1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5EFCB391-1969-47F6-B3D5-970B9AB45F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7317317"/>
              </p:ext>
            </p:extLst>
          </p:nvPr>
        </p:nvGraphicFramePr>
        <p:xfrm>
          <a:off x="218040" y="1451638"/>
          <a:ext cx="11659310" cy="5335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649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32246AE-B3D1-4E6E-834B-1C002B6FA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7377" y="1"/>
            <a:ext cx="10018713" cy="1320800"/>
          </a:xfrm>
        </p:spPr>
        <p:txBody>
          <a:bodyPr/>
          <a:lstStyle/>
          <a:p>
            <a:r>
              <a:rPr lang="ru-RU" b="1" dirty="0" smtClean="0"/>
              <a:t>Стратегии взаимодействия 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2548" y="1350130"/>
            <a:ext cx="11745797" cy="532453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1. </a:t>
            </a:r>
            <a:r>
              <a:rPr lang="ru-RU" sz="2000" dirty="0" smtClean="0"/>
              <a:t>Преобразующая цель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Понижение доли обучающихся с рисками </a:t>
            </a:r>
            <a:r>
              <a:rPr lang="ru-RU" sz="2000" dirty="0" smtClean="0"/>
              <a:t>неуспеваемости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Повышение образовательного уровня </a:t>
            </a:r>
            <a:r>
              <a:rPr lang="ru-RU" sz="2000" dirty="0" smtClean="0"/>
              <a:t>обучающихся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П</a:t>
            </a:r>
            <a:r>
              <a:rPr lang="ru-RU" sz="2000" dirty="0" smtClean="0"/>
              <a:t>овышение </a:t>
            </a:r>
            <a:r>
              <a:rPr lang="ru-RU" sz="2000" dirty="0"/>
              <a:t>качества образования через </a:t>
            </a:r>
            <a:r>
              <a:rPr lang="ru-RU" sz="2000" b="1" dirty="0"/>
              <a:t>формирование позитивной мотивации обучающихся к учебной </a:t>
            </a:r>
            <a:r>
              <a:rPr lang="ru-RU" sz="2000" b="1" dirty="0" smtClean="0"/>
              <a:t>деятельности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Создание условий для успешного освоения образовательных программ и возникновения положительной динамики образовательных результатов школы посредством деятельности всех участников образовательных </a:t>
            </a:r>
            <a:r>
              <a:rPr lang="ru-RU" sz="2000" dirty="0" smtClean="0"/>
              <a:t>отношений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/>
              <a:t>Повышение профессиональной (методической) компетентности педагога при подготовке обучающихся к мероприятиям внешнего мониторинга (ВПР, ГИА, ФГ, РДР</a:t>
            </a:r>
            <a:r>
              <a:rPr lang="ru-RU" sz="20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Повышение уровня образовательных результатов учащихся; </a:t>
            </a:r>
            <a:endParaRPr lang="ru-RU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Формирование </a:t>
            </a:r>
            <a:r>
              <a:rPr lang="ru-RU" sz="2000" dirty="0"/>
              <a:t>предметной и методической компетентности </a:t>
            </a:r>
            <a:r>
              <a:rPr lang="ru-RU" sz="2000" dirty="0" smtClean="0"/>
              <a:t>педагогов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Повышение </a:t>
            </a:r>
            <a:r>
              <a:rPr lang="ru-RU" sz="2000" dirty="0"/>
              <a:t>качества образования путем реализации комплекса мер поддержки, с учетом предварительной комплексной диагностики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С</a:t>
            </a:r>
            <a:r>
              <a:rPr lang="ru-RU" sz="2000" dirty="0" smtClean="0"/>
              <a:t>оздание </a:t>
            </a:r>
            <a:r>
              <a:rPr lang="ru-RU" sz="2000" dirty="0"/>
              <a:t>оптимальных условий </a:t>
            </a:r>
            <a:r>
              <a:rPr lang="ru-RU" sz="2000" dirty="0" smtClean="0"/>
              <a:t>для </a:t>
            </a:r>
            <a:r>
              <a:rPr lang="ru-RU" sz="2000" dirty="0"/>
              <a:t>формирования </a:t>
            </a:r>
            <a:r>
              <a:rPr lang="ru-RU" sz="2000" b="1" dirty="0" err="1"/>
              <a:t>внутришкольной</a:t>
            </a:r>
            <a:r>
              <a:rPr lang="ru-RU" sz="2000" b="1" dirty="0"/>
              <a:t> системы повышения квалификации учителей</a:t>
            </a:r>
            <a:r>
              <a:rPr lang="ru-RU" sz="2000" dirty="0"/>
              <a:t> и повышения уровня качества школьной образовательной и воспитательной среды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40182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32246AE-B3D1-4E6E-834B-1C002B6FA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9097" y="29329"/>
            <a:ext cx="10018713" cy="830607"/>
          </a:xfrm>
        </p:spPr>
        <p:txBody>
          <a:bodyPr/>
          <a:lstStyle/>
          <a:p>
            <a:r>
              <a:rPr lang="ru-RU" b="1" dirty="0" smtClean="0"/>
              <a:t>Стратегии взаимодействия 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60256" y="859936"/>
            <a:ext cx="12031744" cy="59400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1. </a:t>
            </a:r>
            <a:r>
              <a:rPr lang="ru-RU" sz="2000" dirty="0" smtClean="0"/>
              <a:t>Методические ресурсы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/>
              <a:t>Консультация методиста ИМЦ (Анализ концептуальных документов, обеспечения единообразия реализуемых подходов</a:t>
            </a:r>
            <a:r>
              <a:rPr lang="ru-RU" sz="2000" dirty="0" smtClean="0"/>
              <a:t>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/>
              <a:t>Диагностики, методики работы над повышением мотивации, тренинги, программы по адаптации обучающихся, поступивших в </a:t>
            </a:r>
            <a:r>
              <a:rPr lang="ru-RU" sz="2000" dirty="0" smtClean="0"/>
              <a:t>ЦО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/>
              <a:t>Корпоративное обучение, семинары, круглые столы, педагогические советы, наставничество, декады открытых </a:t>
            </a:r>
            <a:r>
              <a:rPr lang="ru-RU" sz="2000" dirty="0" smtClean="0"/>
              <a:t>уроков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Методическая </a:t>
            </a:r>
            <a:r>
              <a:rPr lang="ru-RU" sz="2000" dirty="0"/>
              <a:t>помощь в организации родительского всеобуча</a:t>
            </a:r>
            <a:r>
              <a:rPr lang="ru-RU" sz="2000" dirty="0" smtClean="0"/>
              <a:t>. Помощь </a:t>
            </a:r>
            <a:r>
              <a:rPr lang="ru-RU" sz="2000" dirty="0"/>
              <a:t>в организации внутреннего аудита (выявление причин низких результатов)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/>
              <a:t>Рекомендации по повышению предметной и методической компетентности педагогов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/>
              <a:t>Рекомендации для педагогического коллектива по индивидуализации, дифференциации обучения, по вопросам психолого-педагогического сопровождения обучающихся.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Рекомендации по разработке локальных актов, программ, </a:t>
            </a:r>
            <a:r>
              <a:rPr lang="ru-RU" sz="2000" dirty="0" smtClean="0"/>
              <a:t>ИОМ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Электронные </a:t>
            </a:r>
            <a:r>
              <a:rPr lang="ru-RU" sz="2000" dirty="0"/>
              <a:t>образовательные ресурсы (ЭОР): банки заданий на платформах Решу ОГЭ, ЕГЭ, РЭШ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Задания </a:t>
            </a:r>
            <a:r>
              <a:rPr lang="ru-RU" sz="2000" dirty="0"/>
              <a:t>прошлых лет по ВПР, тренировочным ОГЭ, ЕГЭ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Банк </a:t>
            </a:r>
            <a:r>
              <a:rPr lang="ru-RU" sz="2000" dirty="0"/>
              <a:t>проверочных и контрольных работ по разным предметам с заданиями в формате ОГЭ, ЕГЭ, ВПР, </a:t>
            </a:r>
            <a:r>
              <a:rPr lang="ru-RU" sz="2000" dirty="0" smtClean="0"/>
              <a:t>ФГ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Программа развития школы,  дорожная карта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И</a:t>
            </a:r>
            <a:r>
              <a:rPr lang="ru-RU" sz="2000" dirty="0" smtClean="0"/>
              <a:t>нформационно-методические </a:t>
            </a:r>
            <a:r>
              <a:rPr lang="ru-RU" sz="2000" dirty="0"/>
              <a:t>ресурсы управленческой деятельности; информационно-методические ресурсы обеспечения учебной деятельности учащихся и </a:t>
            </a:r>
            <a:r>
              <a:rPr lang="ru-RU" sz="2000" dirty="0" smtClean="0"/>
              <a:t>педагогов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338245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972</TotalTime>
  <Words>627</Words>
  <Application>Microsoft Office PowerPoint</Application>
  <PresentationFormat>Широкоэкранный</PresentationFormat>
  <Paragraphs>60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Corbel</vt:lpstr>
      <vt:lpstr>Times New Roman</vt:lpstr>
      <vt:lpstr>Параллакс</vt:lpstr>
      <vt:lpstr>Перспективное планирование оказания адресной помощи и организации информационно-методического сопровождения ШНОР в 2023 году</vt:lpstr>
      <vt:lpstr>Нормативно-правовая база  для организации работы внутри района</vt:lpstr>
      <vt:lpstr>Основные направления работы ИМЦ</vt:lpstr>
      <vt:lpstr>Основные направления работы ИМЦ</vt:lpstr>
      <vt:lpstr>Стратегии взаимодействия </vt:lpstr>
      <vt:lpstr>Стратегии взаимодействия </vt:lpstr>
    </vt:vector>
  </TitlesOfParts>
  <Company>Org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работы со школами с низкими образовательными результатами</dc:title>
  <dc:creator>User</dc:creator>
  <cp:lastModifiedBy>User</cp:lastModifiedBy>
  <cp:revision>48</cp:revision>
  <cp:lastPrinted>2023-03-02T06:45:31Z</cp:lastPrinted>
  <dcterms:created xsi:type="dcterms:W3CDTF">2022-01-11T07:59:36Z</dcterms:created>
  <dcterms:modified xsi:type="dcterms:W3CDTF">2023-03-06T12:06:49Z</dcterms:modified>
</cp:coreProperties>
</file>