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4" r:id="rId4"/>
    <p:sldId id="278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2" r:id="rId15"/>
    <p:sldId id="273" r:id="rId16"/>
    <p:sldId id="269" r:id="rId17"/>
    <p:sldId id="276" r:id="rId18"/>
    <p:sldId id="266" r:id="rId19"/>
    <p:sldId id="270" r:id="rId20"/>
    <p:sldId id="271" r:id="rId21"/>
    <p:sldId id="275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0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5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0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7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64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4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1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1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>
                <a:alpha val="16000"/>
              </a:srgbClr>
            </a:gs>
            <a:gs pos="3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D6F02-FA50-4EC5-B7E0-FC744A0D7362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056CB-357D-48E9-85C9-EFB0A77CD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58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541124"/>
            <a:ext cx="8496944" cy="1611611"/>
          </a:xfrm>
        </p:spPr>
        <p:txBody>
          <a:bodyPr>
            <a:noAutofit/>
          </a:bodyPr>
          <a:lstStyle/>
          <a:p>
            <a:r>
              <a:rPr lang="ru-RU" sz="6000" b="1" dirty="0">
                <a:latin typeface="Arial Black" pitchFamily="34" charset="0"/>
              </a:rPr>
              <a:t>Как написать статью </a:t>
            </a:r>
            <a:br>
              <a:rPr lang="ru-RU" sz="6000" b="1" dirty="0">
                <a:latin typeface="Arial Black" pitchFamily="34" charset="0"/>
              </a:rPr>
            </a:br>
            <a:r>
              <a:rPr lang="ru-RU" sz="6000" b="1" dirty="0">
                <a:latin typeface="Arial Black" pitchFamily="34" charset="0"/>
              </a:rPr>
              <a:t>или </a:t>
            </a:r>
            <a:br>
              <a:rPr lang="ru-RU" sz="6000" b="1" dirty="0">
                <a:latin typeface="Arial Black" pitchFamily="34" charset="0"/>
              </a:rPr>
            </a:br>
            <a:r>
              <a:rPr lang="ru-RU" sz="6000" b="1" dirty="0">
                <a:latin typeface="Arial Black" pitchFamily="34" charset="0"/>
              </a:rPr>
              <a:t>Секреты начинающего публициста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8136904" cy="5688632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578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Составить план</a:t>
            </a:r>
          </a:p>
          <a:p>
            <a:pPr marL="1143000" indent="-1143000">
              <a:buAutoNum type="arabicPeriod"/>
            </a:pPr>
            <a:r>
              <a:rPr lang="ru-RU" sz="6600" b="1" dirty="0">
                <a:latin typeface="Franklin Gothic Medium" panose="020B0603020102020204" pitchFamily="34" charset="0"/>
              </a:rPr>
              <a:t>Вступление.</a:t>
            </a:r>
          </a:p>
          <a:p>
            <a:pPr marL="1371600" indent="-1371600">
              <a:buAutoNum type="arabicPeriod"/>
            </a:pPr>
            <a:r>
              <a:rPr lang="ru-RU" sz="6600" b="1" dirty="0">
                <a:latin typeface="Franklin Gothic Medium" panose="020B0603020102020204" pitchFamily="34" charset="0"/>
              </a:rPr>
              <a:t>Основная часть.</a:t>
            </a:r>
          </a:p>
          <a:p>
            <a:pPr marL="1371600" indent="-1371600">
              <a:buAutoNum type="arabicPeriod"/>
            </a:pPr>
            <a:r>
              <a:rPr lang="ru-RU" sz="6600" b="1" dirty="0">
                <a:latin typeface="Franklin Gothic Medium" panose="020B0603020102020204" pitchFamily="34" charset="0"/>
              </a:rPr>
              <a:t>Выводы.</a:t>
            </a:r>
            <a:endParaRPr lang="ru-RU" sz="34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8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Вступление</a:t>
            </a:r>
          </a:p>
          <a:p>
            <a:pPr algn="ctr"/>
            <a:endParaRPr lang="ru-RU" sz="6600" b="1" dirty="0">
              <a:latin typeface="Franklin Gothic Medium" panose="020B0603020102020204" pitchFamily="34" charset="0"/>
            </a:endParaRP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Проблематика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Целевая аудитория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Актуальность</a:t>
            </a:r>
            <a:endParaRPr lang="ru-RU" sz="34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2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Основная часть</a:t>
            </a:r>
          </a:p>
          <a:p>
            <a:pPr algn="ctr"/>
            <a:endParaRPr lang="ru-RU" sz="6600" b="1" dirty="0">
              <a:latin typeface="Franklin Gothic Medium" panose="020B0603020102020204" pitchFamily="34" charset="0"/>
            </a:endParaRP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История вопроса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Новизна 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Практическая направленность</a:t>
            </a:r>
            <a:endParaRPr lang="ru-RU" sz="34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98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Выводы</a:t>
            </a:r>
          </a:p>
          <a:p>
            <a:pPr algn="ctr"/>
            <a:endParaRPr lang="ru-RU" sz="6600" b="1" dirty="0">
              <a:latin typeface="Franklin Gothic Medium" panose="020B0603020102020204" pitchFamily="34" charset="0"/>
            </a:endParaRP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Решение проблемы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Положительный результат</a:t>
            </a:r>
            <a:endParaRPr lang="ru-RU" sz="34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9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План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Актуальность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Ведущие идеи и проблемы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История вопроса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Педагогические приёмы</a:t>
            </a:r>
            <a:endParaRPr lang="ru-RU" sz="287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562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План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Методические рекомендации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Эффективность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Универсальность</a:t>
            </a:r>
          </a:p>
          <a:p>
            <a:r>
              <a:rPr lang="ru-RU" sz="6000" b="1" dirty="0">
                <a:latin typeface="Franklin Gothic Medium" panose="020B0603020102020204" pitchFamily="34" charset="0"/>
              </a:rPr>
              <a:t>Конкретные практические результаты</a:t>
            </a:r>
            <a:endParaRPr lang="ru-RU" sz="287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619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Наращивание текстовой массы 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(каждый пункт – законченная мысль)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Использование цитат</a:t>
            </a:r>
          </a:p>
        </p:txBody>
      </p:sp>
    </p:spTree>
    <p:extLst>
      <p:ext uri="{BB962C8B-B14F-4D97-AF65-F5344CB8AC3E}">
        <p14:creationId xmlns:p14="http://schemas.microsoft.com/office/powerpoint/2010/main" val="315175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Редактирование текста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Абзац – это текст, имеющий вступление и заключение</a:t>
            </a:r>
          </a:p>
        </p:txBody>
      </p:sp>
    </p:spTree>
    <p:extLst>
      <p:ext uri="{BB962C8B-B14F-4D97-AF65-F5344CB8AC3E}">
        <p14:creationId xmlns:p14="http://schemas.microsoft.com/office/powerpoint/2010/main" val="3753882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Проверить уникальность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Замена синонимами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Использование эпитетов</a:t>
            </a:r>
          </a:p>
        </p:txBody>
      </p:sp>
    </p:spTree>
    <p:extLst>
      <p:ext uri="{BB962C8B-B14F-4D97-AF65-F5344CB8AC3E}">
        <p14:creationId xmlns:p14="http://schemas.microsoft.com/office/powerpoint/2010/main" val="35654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Форматирование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Размер шрифта – 12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Интервал – одинарный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Поля – 2 см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Шрифт – </a:t>
            </a:r>
            <a:r>
              <a:rPr lang="en-US" sz="6600" b="1" dirty="0">
                <a:latin typeface="Franklin Gothic Medium" panose="020B0603020102020204" pitchFamily="34" charset="0"/>
              </a:rPr>
              <a:t>Times New Roman</a:t>
            </a:r>
            <a:endParaRPr lang="ru-RU" sz="34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3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260648"/>
            <a:ext cx="55446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6000" b="1" dirty="0">
                <a:latin typeface="Franklin Gothic Medium" pitchFamily="34" charset="0"/>
              </a:rPr>
              <a:t>Хорошо пишет не тот, кто хорошо пишет, а тот, кто хорошо думает.</a:t>
            </a:r>
          </a:p>
          <a:p>
            <a:pPr algn="r"/>
            <a:r>
              <a:rPr lang="ru-RU" sz="5400" b="1" dirty="0">
                <a:latin typeface="Franklin Gothic Medium" pitchFamily="34" charset="0"/>
              </a:rPr>
              <a:t>В. Аграновский</a:t>
            </a:r>
          </a:p>
        </p:txBody>
      </p:sp>
    </p:spTree>
    <p:extLst>
      <p:ext uri="{BB962C8B-B14F-4D97-AF65-F5344CB8AC3E}">
        <p14:creationId xmlns:p14="http://schemas.microsoft.com/office/powerpoint/2010/main" val="3585674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Форматирование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Выравнивание по ширине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2-3 приёма выделения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57135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Форматирование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Абзацы (как выглядит их начало)</a:t>
            </a:r>
          </a:p>
          <a:p>
            <a:pPr algn="ctr"/>
            <a:endParaRPr lang="ru-RU" sz="66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95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836712"/>
            <a:ext cx="88204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>
                <a:latin typeface="Franklin Gothic Medium" panose="020B0603020102020204" pitchFamily="34" charset="0"/>
              </a:rPr>
              <a:t>Желаем творческих успехов!</a:t>
            </a:r>
          </a:p>
          <a:p>
            <a:pPr algn="ctr"/>
            <a:endParaRPr lang="ru-RU" sz="66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8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Статья – это публицистическое, </a:t>
            </a:r>
          </a:p>
          <a:p>
            <a:pPr algn="ctr"/>
            <a:r>
              <a:rPr lang="ru-RU" sz="6600" b="1" dirty="0">
                <a:latin typeface="Franklin Gothic Medium" pitchFamily="34" charset="0"/>
              </a:rPr>
              <a:t>научное или научно-популярное сочинение небольшого размера</a:t>
            </a:r>
          </a:p>
          <a:p>
            <a:pPr algn="ctr"/>
            <a:endParaRPr lang="ru-RU" sz="6600" b="1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96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Отличительные особенности</a:t>
            </a:r>
          </a:p>
          <a:p>
            <a:pPr algn="ctr"/>
            <a:r>
              <a:rPr lang="ru-RU" sz="6600" b="1" dirty="0">
                <a:latin typeface="Franklin Gothic Medium" pitchFamily="34" charset="0"/>
              </a:rPr>
              <a:t>Осмысление и анализ значительного явления, обобщения и выводы</a:t>
            </a:r>
          </a:p>
          <a:p>
            <a:pPr algn="ctr"/>
            <a:endParaRPr lang="ru-RU" sz="6600" b="1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6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Одна статья – </a:t>
            </a:r>
          </a:p>
          <a:p>
            <a:pPr algn="ctr"/>
            <a:r>
              <a:rPr lang="ru-RU" sz="6600" b="1" dirty="0">
                <a:latin typeface="Franklin Gothic Medium" pitchFamily="34" charset="0"/>
              </a:rPr>
              <a:t>одна тема, </a:t>
            </a:r>
          </a:p>
          <a:p>
            <a:pPr algn="ctr"/>
            <a:r>
              <a:rPr lang="ru-RU" sz="6600" b="1" dirty="0">
                <a:latin typeface="Franklin Gothic Medium" pitchFamily="34" charset="0"/>
              </a:rPr>
              <a:t>интересная, актуальная, полезная …</a:t>
            </a:r>
          </a:p>
        </p:txBody>
      </p:sp>
    </p:spTree>
    <p:extLst>
      <p:ext uri="{BB962C8B-B14F-4D97-AF65-F5344CB8AC3E}">
        <p14:creationId xmlns:p14="http://schemas.microsoft.com/office/powerpoint/2010/main" val="165671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Проблема – решение (практические рекомендации, универсальные, эффективные …)</a:t>
            </a:r>
          </a:p>
        </p:txBody>
      </p:sp>
    </p:spTree>
    <p:extLst>
      <p:ext uri="{BB962C8B-B14F-4D97-AF65-F5344CB8AC3E}">
        <p14:creationId xmlns:p14="http://schemas.microsoft.com/office/powerpoint/2010/main" val="358723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Выбор названия</a:t>
            </a:r>
          </a:p>
          <a:p>
            <a:pPr algn="ctr"/>
            <a:r>
              <a:rPr lang="ru-RU" sz="6600" b="1" dirty="0">
                <a:latin typeface="Franklin Gothic Medium" pitchFamily="34" charset="0"/>
              </a:rPr>
              <a:t>Заголовок должен заинтересовать, разжечь любопытство</a:t>
            </a:r>
          </a:p>
          <a:p>
            <a:pPr algn="ctr"/>
            <a:r>
              <a:rPr lang="ru-RU" sz="13800" b="1" dirty="0">
                <a:latin typeface="Franklin Gothic Medium" pitchFamily="34" charset="0"/>
              </a:rPr>
              <a:t>но</a:t>
            </a:r>
          </a:p>
        </p:txBody>
      </p:sp>
    </p:spTree>
    <p:extLst>
      <p:ext uri="{BB962C8B-B14F-4D97-AF65-F5344CB8AC3E}">
        <p14:creationId xmlns:p14="http://schemas.microsoft.com/office/powerpoint/2010/main" val="387480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itchFamily="34" charset="0"/>
              </a:rPr>
              <a:t>Заголовок должен соответствовать одному из направлений конкурса и содержать ключевые слова</a:t>
            </a:r>
          </a:p>
        </p:txBody>
      </p:sp>
    </p:spTree>
    <p:extLst>
      <p:ext uri="{BB962C8B-B14F-4D97-AF65-F5344CB8AC3E}">
        <p14:creationId xmlns:p14="http://schemas.microsoft.com/office/powerpoint/2010/main" val="885356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Театрализация </a:t>
            </a:r>
          </a:p>
          <a:p>
            <a:pPr algn="ctr"/>
            <a:r>
              <a:rPr lang="ru-RU" sz="6600" b="1" dirty="0">
                <a:latin typeface="Franklin Gothic Medium" panose="020B0603020102020204" pitchFamily="34" charset="0"/>
              </a:rPr>
              <a:t>как обучающая и развивающая среда: </a:t>
            </a:r>
            <a:r>
              <a:rPr lang="ru-RU" sz="6600" b="1" u="sng" dirty="0">
                <a:latin typeface="Franklin Gothic Medium" panose="020B0603020102020204" pitchFamily="34" charset="0"/>
              </a:rPr>
              <a:t>конструктор возможностей</a:t>
            </a:r>
            <a:endParaRPr lang="ru-RU" sz="34400" b="1" u="sng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016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206</Words>
  <Application>Microsoft Office PowerPoint</Application>
  <PresentationFormat>Экран (4:3)</PresentationFormat>
  <Paragraphs>64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Franklin Gothic Medium</vt:lpstr>
      <vt:lpstr>Тема Office</vt:lpstr>
      <vt:lpstr>Как написать статью  или  Секреты начинающего публициста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</dc:title>
  <dc:creator>Татьяна</dc:creator>
  <cp:lastModifiedBy>809360</cp:lastModifiedBy>
  <cp:revision>41</cp:revision>
  <dcterms:created xsi:type="dcterms:W3CDTF">2012-11-07T13:12:15Z</dcterms:created>
  <dcterms:modified xsi:type="dcterms:W3CDTF">2017-10-16T19:16:33Z</dcterms:modified>
</cp:coreProperties>
</file>